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64" r:id="rId4"/>
    <p:sldId id="274" r:id="rId5"/>
    <p:sldId id="263" r:id="rId6"/>
    <p:sldId id="270" r:id="rId7"/>
    <p:sldId id="267" r:id="rId8"/>
    <p:sldId id="272" r:id="rId9"/>
    <p:sldId id="266" r:id="rId10"/>
    <p:sldId id="269" r:id="rId11"/>
    <p:sldId id="273" r:id="rId12"/>
    <p:sldId id="260" r:id="rId13"/>
    <p:sldId id="276" r:id="rId14"/>
    <p:sldId id="277" r:id="rId15"/>
    <p:sldId id="278" r:id="rId16"/>
  </p:sldIdLst>
  <p:sldSz cx="9144000" cy="5143500" type="screen16x9"/>
  <p:notesSz cx="6858000" cy="9144000"/>
  <p:defaultTextStyle>
    <a:defPPr>
      <a:defRPr lang="en-US"/>
    </a:defPPr>
    <a:lvl1pPr marL="0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357896" rtl="0" eaLnBrk="1" latinLnBrk="0" hangingPunct="1">
      <a:defRPr sz="14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lenik Agnieszka" initials="PA" lastIdx="1" clrIdx="0">
    <p:extLst>
      <p:ext uri="{19B8F6BF-5375-455C-9EA6-DF929625EA0E}">
        <p15:presenceInfo xmlns:p15="http://schemas.microsoft.com/office/powerpoint/2012/main" userId="S::Agnieszka.Palenik@mfipr.gov.pl::6a0c958d-6557-4bbd-8aa6-03360055b1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 pośredni 2 — Ak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1964" autoAdjust="0"/>
    <p:restoredTop sz="94660"/>
  </p:normalViewPr>
  <p:slideViewPr>
    <p:cSldViewPr showGuides="1">
      <p:cViewPr varScale="1">
        <p:scale>
          <a:sx n="142" d="100"/>
          <a:sy n="142" d="100"/>
        </p:scale>
        <p:origin x="84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0" d="100"/>
          <a:sy n="50" d="100"/>
        </p:scale>
        <p:origin x="2700" y="4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B-4AA7-A1A3-3FC27317C29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B-4AA7-A1A3-3FC27317C29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B-4AA7-A1A3-3FC27317C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18853615"/>
        <c:axId val="1618869839"/>
      </c:barChart>
      <c:catAx>
        <c:axId val="1618853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18869839"/>
        <c:crosses val="autoZero"/>
        <c:auto val="1"/>
        <c:lblAlgn val="ctr"/>
        <c:lblOffset val="100"/>
        <c:noMultiLvlLbl val="0"/>
      </c:catAx>
      <c:valAx>
        <c:axId val="1618869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18853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B-4AA7-A1A3-3FC27317C299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CB-4AA7-A1A3-3FC27317C299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CB-4AA7-A1A3-3FC27317C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618853615"/>
        <c:axId val="1618869839"/>
      </c:barChart>
      <c:catAx>
        <c:axId val="1618853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18869839"/>
        <c:crosses val="autoZero"/>
        <c:auto val="1"/>
        <c:lblAlgn val="ctr"/>
        <c:lblOffset val="100"/>
        <c:noMultiLvlLbl val="0"/>
      </c:catAx>
      <c:valAx>
        <c:axId val="1618869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618853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Sprzedaż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4A8-48DD-85E0-0B6E78ADDD8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4A8-48DD-85E0-0B6E78ADDD8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4A8-48DD-85E0-0B6E78ADDD85}"/>
              </c:ext>
            </c:extLst>
          </c:dPt>
          <c:cat>
            <c:strRef>
              <c:f>Arkusz1!$A$2:$A$4</c:f>
              <c:strCache>
                <c:ptCount val="3"/>
                <c:pt idx="0">
                  <c:v>1. kwartał</c:v>
                </c:pt>
                <c:pt idx="1">
                  <c:v>2. kwartał</c:v>
                </c:pt>
                <c:pt idx="2">
                  <c:v>3. kwartał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F8-4305-8C6B-999075943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80-43F8-BF45-C46BDC7FD1AB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480-43F8-BF45-C46BDC7FD1AB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80-43F8-BF45-C46BDC7FD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3761887"/>
        <c:axId val="1783762303"/>
      </c:lineChart>
      <c:catAx>
        <c:axId val="17837618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83762303"/>
        <c:crosses val="autoZero"/>
        <c:auto val="1"/>
        <c:lblAlgn val="ctr"/>
        <c:lblOffset val="100"/>
        <c:noMultiLvlLbl val="0"/>
      </c:catAx>
      <c:valAx>
        <c:axId val="1783762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837618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A2-4F74-89D1-A36E36203F8D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A2-4F74-89D1-A36E36203F8D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Seria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Arkusz1!$A$2:$A$5</c:f>
              <c:strCache>
                <c:ptCount val="4"/>
                <c:pt idx="0">
                  <c:v>Kategoria 1</c:v>
                </c:pt>
                <c:pt idx="1">
                  <c:v>Kategoria 2</c:v>
                </c:pt>
                <c:pt idx="2">
                  <c:v>Kategoria 3</c:v>
                </c:pt>
                <c:pt idx="3">
                  <c:v>Kategoria 4</c:v>
                </c:pt>
              </c:strCache>
            </c:strRef>
          </c:cat>
          <c:val>
            <c:numRef>
              <c:f>Arkusz1!$D$2:$D$5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A2-4F74-89D1-A36E36203F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2970127"/>
        <c:axId val="1702966799"/>
      </c:lineChart>
      <c:catAx>
        <c:axId val="1702970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02966799"/>
        <c:crosses val="autoZero"/>
        <c:auto val="1"/>
        <c:lblAlgn val="ctr"/>
        <c:lblOffset val="100"/>
        <c:noMultiLvlLbl val="0"/>
      </c:catAx>
      <c:valAx>
        <c:axId val="17029667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02970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8131F2C1-44D2-4ED7-BA3C-B03516C602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BCC6A2F8-6413-4BD6-9670-42A3AD914D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9981C-0199-4C1C-BF55-B9D1845E24AB}" type="datetimeFigureOut">
              <a:rPr lang="en-US" smtClean="0"/>
              <a:t>8/3/2026</a:t>
            </a:fld>
            <a:endParaRPr lang="en-US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37BF2785-6379-4E0D-AD4C-F5805D9846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56C95A6-4C19-47FE-AA18-9E2DB5F9CD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B82100-07E7-4199-BF42-570F551AA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2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EFF2B-0721-7148-92D1-1650B5B78E9F}" type="datetimeFigureOut">
              <a:rPr lang="pl-PL" smtClean="0"/>
              <a:t>03.08.2026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2B4DB-5212-AD42-B2C1-BD19AC94D45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773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1pPr>
    <a:lvl2pPr marL="357896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2pPr>
    <a:lvl3pPr marL="715792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3pPr>
    <a:lvl4pPr marL="1073688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4pPr>
    <a:lvl5pPr marL="1431585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5pPr>
    <a:lvl6pPr marL="1789481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6pPr>
    <a:lvl7pPr marL="2147377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7pPr>
    <a:lvl8pPr marL="2505273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8pPr>
    <a:lvl9pPr marL="2863169" algn="l" defTabSz="715792" rtl="0" eaLnBrk="1" latinLnBrk="0" hangingPunct="1">
      <a:defRPr sz="93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4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3.png"/><Relationship Id="rId2" Type="http://schemas.openxmlformats.org/officeDocument/2006/relationships/image" Target="../media/image9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1.png"/><Relationship Id="rId10" Type="http://schemas.openxmlformats.org/officeDocument/2006/relationships/image" Target="../media/image17.png"/><Relationship Id="rId19" Type="http://schemas.openxmlformats.org/officeDocument/2006/relationships/image" Target="../media/image25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995" y="1342959"/>
            <a:ext cx="7388942" cy="2943611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48CDFE25-4437-7188-EA7B-7D9DAD502275}"/>
              </a:ext>
            </a:extLst>
          </p:cNvPr>
          <p:cNvSpPr/>
          <p:nvPr userDrawn="1"/>
        </p:nvSpPr>
        <p:spPr>
          <a:xfrm>
            <a:off x="1" y="0"/>
            <a:ext cx="4264484" cy="19687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B41AD81-079D-B212-C8B7-9A9D3BEE51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14" y="367681"/>
            <a:ext cx="800100" cy="8001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0A433181-6EED-44B3-4822-4AF9E6BA90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41" y="367681"/>
            <a:ext cx="800100" cy="8001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276322E5-6025-7EA2-67FB-9F57E92100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767" y="367681"/>
            <a:ext cx="800100" cy="8001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03648" y="2081379"/>
            <a:ext cx="6555150" cy="429361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/>
            </a:lvl1pPr>
          </a:lstStyle>
          <a:p>
            <a:r>
              <a:rPr lang="pl-PL" dirty="0"/>
              <a:t>dla Rybactwa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010205"/>
            <a:ext cx="6773483" cy="1032511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905" b="1">
                <a:solidFill>
                  <a:schemeClr val="tx2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 dirty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2A3D249-6366-4532-95C2-9DDC07D17B44}" type="datetime1">
              <a:rPr lang="pl-PL" smtClean="0"/>
              <a:t>03.08.2026</a:t>
            </a:fld>
            <a:endParaRPr lang="pl-PL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D99AC2CA-7069-4A8E-9D19-13E7BFB1BE1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697D7D2-4D97-0BAB-7A4C-365E4E33FFD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17765" y="4347600"/>
            <a:ext cx="6139204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767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Slajd tytułowy (długi tytu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rostokąt 29">
            <a:extLst>
              <a:ext uri="{FF2B5EF4-FFF2-40B4-BE49-F238E27FC236}">
                <a16:creationId xmlns:a16="http://schemas.microsoft.com/office/drawing/2014/main" id="{C0CA1683-BBD7-49B1-A28E-B898DDE62117}"/>
              </a:ext>
            </a:extLst>
          </p:cNvPr>
          <p:cNvSpPr/>
          <p:nvPr userDrawn="1"/>
        </p:nvSpPr>
        <p:spPr>
          <a:xfrm>
            <a:off x="1" y="0"/>
            <a:ext cx="4264484" cy="196872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A63EBD56-4A88-4F5C-BEAF-A33740721C44}"/>
              </a:ext>
            </a:extLst>
          </p:cNvPr>
          <p:cNvSpPr/>
          <p:nvPr userDrawn="1"/>
        </p:nvSpPr>
        <p:spPr>
          <a:xfrm>
            <a:off x="877064" y="1349596"/>
            <a:ext cx="7389873" cy="2936974"/>
          </a:xfrm>
          <a:prstGeom prst="rect">
            <a:avLst/>
          </a:prstGeom>
          <a:solidFill>
            <a:srgbClr val="A6D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5249" y="2088941"/>
            <a:ext cx="6773550" cy="740100"/>
          </a:xfrm>
        </p:spPr>
        <p:txBody>
          <a:bodyPr anchor="t" anchorCtr="0">
            <a:normAutofit/>
          </a:bodyPr>
          <a:lstStyle>
            <a:lvl1pPr algn="l">
              <a:lnSpc>
                <a:spcPts val="2722"/>
              </a:lnSpc>
              <a:defRPr sz="2177"/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5259" y="3307899"/>
            <a:ext cx="6773483" cy="734817"/>
          </a:xfrm>
        </p:spPr>
        <p:txBody>
          <a:bodyPr>
            <a:normAutofit/>
          </a:bodyPr>
          <a:lstStyle>
            <a:lvl1pPr marL="0" indent="0" algn="l">
              <a:lnSpc>
                <a:spcPts val="2381"/>
              </a:lnSpc>
              <a:buNone/>
              <a:defRPr sz="1905" b="1">
                <a:solidFill>
                  <a:schemeClr val="tx2"/>
                </a:solidFill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6719" y="367682"/>
            <a:ext cx="1539287" cy="237532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68EEE8EE-D7CF-4F1D-849B-3E54D1DD80B0}" type="datetime1">
              <a:rPr lang="pl-PL" smtClean="0"/>
              <a:t>03.08.2026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039E0742-6ADE-F448-8437-7F591E1D07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76" y="824802"/>
            <a:ext cx="342900" cy="3429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F60567DB-D582-D44E-A6AD-12B2B5F1FE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924" y="349553"/>
            <a:ext cx="342900" cy="3429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9EEE39C-033E-F640-8C4C-E23D91BEA3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976" y="824802"/>
            <a:ext cx="342900" cy="3429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C169AC8E-96EA-1048-803E-97D6CEE5E10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60" y="344396"/>
            <a:ext cx="342900" cy="3429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D5D90F56-CFD2-1A40-B479-B556FC2D370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9552"/>
            <a:ext cx="342900" cy="3429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48E96C1A-FA5C-A24F-9872-8608B9B3BC4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79" y="831921"/>
            <a:ext cx="342900" cy="3429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28B2440F-CBE5-784D-ADC8-E797F64F472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347988"/>
            <a:ext cx="342900" cy="3429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1C717A0E-10D0-FA43-BF65-49909BDCEAF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293" y="342342"/>
            <a:ext cx="342900" cy="3429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A2891D6F-956C-9342-B2BB-C701A5BC515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684" y="339502"/>
            <a:ext cx="342900" cy="3429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DE0C268-A93E-1C47-9AA3-10F1F10D0971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398" y="829987"/>
            <a:ext cx="342900" cy="342900"/>
          </a:xfrm>
          <a:prstGeom prst="rect">
            <a:avLst/>
          </a:prstGeom>
        </p:spPr>
      </p:pic>
      <p:pic>
        <p:nvPicPr>
          <p:cNvPr id="35" name="Obraz 34">
            <a:extLst>
              <a:ext uri="{FF2B5EF4-FFF2-40B4-BE49-F238E27FC236}">
                <a16:creationId xmlns:a16="http://schemas.microsoft.com/office/drawing/2014/main" id="{45508241-FE91-D847-8686-4F72BD31422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413" y="829009"/>
            <a:ext cx="342900" cy="342900"/>
          </a:xfrm>
          <a:prstGeom prst="rect">
            <a:avLst/>
          </a:prstGeom>
        </p:spPr>
      </p:pic>
      <p:pic>
        <p:nvPicPr>
          <p:cNvPr id="37" name="Obraz 36">
            <a:extLst>
              <a:ext uri="{FF2B5EF4-FFF2-40B4-BE49-F238E27FC236}">
                <a16:creationId xmlns:a16="http://schemas.microsoft.com/office/drawing/2014/main" id="{EB9A3203-260A-FA4A-9526-A6276A5756D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489" y="829009"/>
            <a:ext cx="342900" cy="342900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A2E34B4B-2F98-4123-BCC4-081E05CD7DB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63" y="1342959"/>
            <a:ext cx="3387422" cy="624285"/>
          </a:xfrm>
          <a:prstGeom prst="rect">
            <a:avLst/>
          </a:prstGeom>
        </p:spPr>
      </p:pic>
      <p:grpSp>
        <p:nvGrpSpPr>
          <p:cNvPr id="8" name="Group 8">
            <a:extLst>
              <a:ext uri="{FF2B5EF4-FFF2-40B4-BE49-F238E27FC236}">
                <a16:creationId xmlns:a16="http://schemas.microsoft.com/office/drawing/2014/main" id="{1EF91155-247B-98F1-EBE6-05C3E90BC279}"/>
              </a:ext>
            </a:extLst>
          </p:cNvPr>
          <p:cNvGrpSpPr>
            <a:grpSpLocks/>
          </p:cNvGrpSpPr>
          <p:nvPr userDrawn="1"/>
        </p:nvGrpSpPr>
        <p:grpSpPr>
          <a:xfrm>
            <a:off x="1367876" y="4383804"/>
            <a:ext cx="6135370" cy="667385"/>
            <a:chOff x="977" y="977"/>
            <a:chExt cx="6135370" cy="667385"/>
          </a:xfrm>
        </p:grpSpPr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948D9E10-13B9-55D6-5CE6-71617B944C2B}"/>
                </a:ext>
              </a:extLst>
            </p:cNvPr>
            <p:cNvSpPr/>
            <p:nvPr userDrawn="1"/>
          </p:nvSpPr>
          <p:spPr>
            <a:xfrm>
              <a:off x="977" y="977"/>
              <a:ext cx="6135370" cy="667385"/>
            </a:xfrm>
            <a:custGeom>
              <a:avLst/>
              <a:gdLst/>
              <a:ahLst/>
              <a:cxnLst/>
              <a:rect l="l" t="t" r="r" b="b"/>
              <a:pathLst>
                <a:path w="6135370" h="667385">
                  <a:moveTo>
                    <a:pt x="6135103" y="667321"/>
                  </a:moveTo>
                  <a:lnTo>
                    <a:pt x="0" y="667321"/>
                  </a:lnTo>
                  <a:lnTo>
                    <a:pt x="0" y="0"/>
                  </a:lnTo>
                  <a:lnTo>
                    <a:pt x="6135103" y="0"/>
                  </a:lnTo>
                  <a:lnTo>
                    <a:pt x="6135103" y="667321"/>
                  </a:lnTo>
                  <a:close/>
                </a:path>
              </a:pathLst>
            </a:custGeom>
            <a:ln w="1955">
              <a:solidFill>
                <a:srgbClr val="EC008C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Graphic 10">
              <a:extLst>
                <a:ext uri="{FF2B5EF4-FFF2-40B4-BE49-F238E27FC236}">
                  <a16:creationId xmlns:a16="http://schemas.microsoft.com/office/drawing/2014/main" id="{5FC6B32F-85F8-4A66-C6F1-708B5636E230}"/>
                </a:ext>
              </a:extLst>
            </p:cNvPr>
            <p:cNvSpPr/>
            <p:nvPr userDrawn="1"/>
          </p:nvSpPr>
          <p:spPr>
            <a:xfrm>
              <a:off x="4902025" y="181698"/>
              <a:ext cx="11430" cy="334010"/>
            </a:xfrm>
            <a:custGeom>
              <a:avLst/>
              <a:gdLst/>
              <a:ahLst/>
              <a:cxnLst/>
              <a:rect l="l" t="t" r="r" b="b"/>
              <a:pathLst>
                <a:path w="11430" h="334010">
                  <a:moveTo>
                    <a:pt x="11125" y="0"/>
                  </a:moveTo>
                  <a:lnTo>
                    <a:pt x="0" y="0"/>
                  </a:lnTo>
                  <a:lnTo>
                    <a:pt x="0" y="333667"/>
                  </a:lnTo>
                  <a:lnTo>
                    <a:pt x="11125" y="333667"/>
                  </a:lnTo>
                  <a:lnTo>
                    <a:pt x="11125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22BFB1F-BF34-40F7-27B9-DAD868B7BDDA}"/>
                </a:ext>
              </a:extLst>
            </p:cNvPr>
            <p:cNvPicPr/>
            <p:nvPr userDrawn="1"/>
          </p:nvPicPr>
          <p:blipFill>
            <a:blip r:embed="rId15" cstate="print"/>
            <a:stretch>
              <a:fillRect/>
            </a:stretch>
          </p:blipFill>
          <p:spPr>
            <a:xfrm>
              <a:off x="5246805" y="181698"/>
              <a:ext cx="778548" cy="333667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4322947-20EA-982A-BB32-7CCD98C46228}"/>
                </a:ext>
              </a:extLst>
            </p:cNvPr>
            <p:cNvPicPr/>
            <p:nvPr userDrawn="1"/>
          </p:nvPicPr>
          <p:blipFill>
            <a:blip r:embed="rId16" cstate="print"/>
            <a:stretch>
              <a:fillRect/>
            </a:stretch>
          </p:blipFill>
          <p:spPr>
            <a:xfrm>
              <a:off x="2171561" y="245902"/>
              <a:ext cx="656196" cy="187457"/>
            </a:xfrm>
            <a:prstGeom prst="rect">
              <a:avLst/>
            </a:prstGeom>
          </p:spPr>
        </p:pic>
        <p:sp>
          <p:nvSpPr>
            <p:cNvPr id="14" name="Graphic 13">
              <a:extLst>
                <a:ext uri="{FF2B5EF4-FFF2-40B4-BE49-F238E27FC236}">
                  <a16:creationId xmlns:a16="http://schemas.microsoft.com/office/drawing/2014/main" id="{1BFCCFED-0A9A-6C48-CF61-5591D65A884F}"/>
                </a:ext>
              </a:extLst>
            </p:cNvPr>
            <p:cNvSpPr/>
            <p:nvPr userDrawn="1"/>
          </p:nvSpPr>
          <p:spPr>
            <a:xfrm>
              <a:off x="1588316" y="348602"/>
              <a:ext cx="499745" cy="166370"/>
            </a:xfrm>
            <a:custGeom>
              <a:avLst/>
              <a:gdLst/>
              <a:ahLst/>
              <a:cxnLst/>
              <a:rect l="l" t="t" r="r" b="b"/>
              <a:pathLst>
                <a:path w="499745" h="166370">
                  <a:moveTo>
                    <a:pt x="499160" y="0"/>
                  </a:moveTo>
                  <a:lnTo>
                    <a:pt x="0" y="0"/>
                  </a:lnTo>
                  <a:lnTo>
                    <a:pt x="0" y="166166"/>
                  </a:lnTo>
                  <a:lnTo>
                    <a:pt x="499160" y="166166"/>
                  </a:lnTo>
                  <a:lnTo>
                    <a:pt x="499160" y="0"/>
                  </a:lnTo>
                  <a:close/>
                </a:path>
              </a:pathLst>
            </a:custGeom>
            <a:solidFill>
              <a:srgbClr val="B72131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5" name="Graphic 14">
              <a:extLst>
                <a:ext uri="{FF2B5EF4-FFF2-40B4-BE49-F238E27FC236}">
                  <a16:creationId xmlns:a16="http://schemas.microsoft.com/office/drawing/2014/main" id="{4AF6E355-4544-77DC-3848-1064C0F2C089}"/>
                </a:ext>
              </a:extLst>
            </p:cNvPr>
            <p:cNvSpPr/>
            <p:nvPr userDrawn="1"/>
          </p:nvSpPr>
          <p:spPr>
            <a:xfrm>
              <a:off x="1587643" y="181762"/>
              <a:ext cx="501015" cy="334010"/>
            </a:xfrm>
            <a:custGeom>
              <a:avLst/>
              <a:gdLst/>
              <a:ahLst/>
              <a:cxnLst/>
              <a:rect l="l" t="t" r="r" b="b"/>
              <a:pathLst>
                <a:path w="501015" h="334010">
                  <a:moveTo>
                    <a:pt x="500494" y="1587"/>
                  </a:moveTo>
                  <a:lnTo>
                    <a:pt x="498932" y="1587"/>
                  </a:lnTo>
                  <a:lnTo>
                    <a:pt x="498932" y="332105"/>
                  </a:lnTo>
                  <a:lnTo>
                    <a:pt x="500494" y="332105"/>
                  </a:lnTo>
                  <a:lnTo>
                    <a:pt x="500494" y="1587"/>
                  </a:lnTo>
                  <a:close/>
                </a:path>
                <a:path w="501015" h="334010">
                  <a:moveTo>
                    <a:pt x="500494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332740"/>
                  </a:lnTo>
                  <a:lnTo>
                    <a:pt x="0" y="334010"/>
                  </a:lnTo>
                  <a:lnTo>
                    <a:pt x="500494" y="334010"/>
                  </a:lnTo>
                  <a:lnTo>
                    <a:pt x="500494" y="332740"/>
                  </a:lnTo>
                  <a:lnTo>
                    <a:pt x="1562" y="332740"/>
                  </a:lnTo>
                  <a:lnTo>
                    <a:pt x="1562" y="1270"/>
                  </a:lnTo>
                  <a:lnTo>
                    <a:pt x="500494" y="1270"/>
                  </a:lnTo>
                  <a:lnTo>
                    <a:pt x="500494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D4682E0B-6068-1380-8101-95F38BAF591D}"/>
                </a:ext>
              </a:extLst>
            </p:cNvPr>
            <p:cNvPicPr/>
            <p:nvPr userDrawn="1"/>
          </p:nvPicPr>
          <p:blipFill>
            <a:blip r:embed="rId17" cstate="print"/>
            <a:stretch>
              <a:fillRect/>
            </a:stretch>
          </p:blipFill>
          <p:spPr>
            <a:xfrm>
              <a:off x="3050195" y="245869"/>
              <a:ext cx="934262" cy="205811"/>
            </a:xfrm>
            <a:prstGeom prst="rect">
              <a:avLst/>
            </a:prstGeom>
          </p:spPr>
        </p:pic>
        <p:sp>
          <p:nvSpPr>
            <p:cNvPr id="18" name="Graphic 16">
              <a:extLst>
                <a:ext uri="{FF2B5EF4-FFF2-40B4-BE49-F238E27FC236}">
                  <a16:creationId xmlns:a16="http://schemas.microsoft.com/office/drawing/2014/main" id="{BD5F4867-9FED-AF5A-C6BF-951253837E8E}"/>
                </a:ext>
              </a:extLst>
            </p:cNvPr>
            <p:cNvSpPr/>
            <p:nvPr userDrawn="1"/>
          </p:nvSpPr>
          <p:spPr>
            <a:xfrm>
              <a:off x="4067864" y="181749"/>
              <a:ext cx="501015" cy="334010"/>
            </a:xfrm>
            <a:custGeom>
              <a:avLst/>
              <a:gdLst/>
              <a:ahLst/>
              <a:cxnLst/>
              <a:rect l="l" t="t" r="r" b="b"/>
              <a:pathLst>
                <a:path w="501015" h="334010">
                  <a:moveTo>
                    <a:pt x="500494" y="0"/>
                  </a:moveTo>
                  <a:lnTo>
                    <a:pt x="0" y="0"/>
                  </a:lnTo>
                  <a:lnTo>
                    <a:pt x="0" y="333667"/>
                  </a:lnTo>
                  <a:lnTo>
                    <a:pt x="500494" y="333667"/>
                  </a:lnTo>
                  <a:lnTo>
                    <a:pt x="500494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0" name="Graphic 17">
              <a:extLst>
                <a:ext uri="{FF2B5EF4-FFF2-40B4-BE49-F238E27FC236}">
                  <a16:creationId xmlns:a16="http://schemas.microsoft.com/office/drawing/2014/main" id="{18EC6180-EF8D-FC10-3D75-7F55B48D8D1E}"/>
                </a:ext>
              </a:extLst>
            </p:cNvPr>
            <p:cNvSpPr/>
            <p:nvPr userDrawn="1"/>
          </p:nvSpPr>
          <p:spPr>
            <a:xfrm>
              <a:off x="4191601" y="221513"/>
              <a:ext cx="253365" cy="253365"/>
            </a:xfrm>
            <a:custGeom>
              <a:avLst/>
              <a:gdLst/>
              <a:ahLst/>
              <a:cxnLst/>
              <a:rect l="l" t="t" r="r" b="b"/>
              <a:pathLst>
                <a:path w="253365" h="253365">
                  <a:moveTo>
                    <a:pt x="34582" y="122123"/>
                  </a:moveTo>
                  <a:lnTo>
                    <a:pt x="21374" y="122123"/>
                  </a:lnTo>
                  <a:lnTo>
                    <a:pt x="17297" y="109550"/>
                  </a:lnTo>
                  <a:lnTo>
                    <a:pt x="13208" y="122123"/>
                  </a:lnTo>
                  <a:lnTo>
                    <a:pt x="0" y="122123"/>
                  </a:lnTo>
                  <a:lnTo>
                    <a:pt x="10693" y="129882"/>
                  </a:lnTo>
                  <a:lnTo>
                    <a:pt x="6604" y="142455"/>
                  </a:lnTo>
                  <a:lnTo>
                    <a:pt x="17297" y="134683"/>
                  </a:lnTo>
                  <a:lnTo>
                    <a:pt x="27978" y="142455"/>
                  </a:lnTo>
                  <a:lnTo>
                    <a:pt x="23901" y="129882"/>
                  </a:lnTo>
                  <a:lnTo>
                    <a:pt x="34582" y="122123"/>
                  </a:lnTo>
                  <a:close/>
                </a:path>
                <a:path w="253365" h="253365">
                  <a:moveTo>
                    <a:pt x="49390" y="176504"/>
                  </a:moveTo>
                  <a:lnTo>
                    <a:pt x="36182" y="176504"/>
                  </a:lnTo>
                  <a:lnTo>
                    <a:pt x="32092" y="163931"/>
                  </a:lnTo>
                  <a:lnTo>
                    <a:pt x="28003" y="176504"/>
                  </a:lnTo>
                  <a:lnTo>
                    <a:pt x="14795" y="176504"/>
                  </a:lnTo>
                  <a:lnTo>
                    <a:pt x="25488" y="184264"/>
                  </a:lnTo>
                  <a:lnTo>
                    <a:pt x="21412" y="196837"/>
                  </a:lnTo>
                  <a:lnTo>
                    <a:pt x="32092" y="189064"/>
                  </a:lnTo>
                  <a:lnTo>
                    <a:pt x="42786" y="196837"/>
                  </a:lnTo>
                  <a:lnTo>
                    <a:pt x="38696" y="184264"/>
                  </a:lnTo>
                  <a:lnTo>
                    <a:pt x="49390" y="176504"/>
                  </a:lnTo>
                  <a:close/>
                </a:path>
                <a:path w="253365" h="253365">
                  <a:moveTo>
                    <a:pt x="49390" y="67170"/>
                  </a:moveTo>
                  <a:lnTo>
                    <a:pt x="36182" y="67170"/>
                  </a:lnTo>
                  <a:lnTo>
                    <a:pt x="32092" y="54597"/>
                  </a:lnTo>
                  <a:lnTo>
                    <a:pt x="28003" y="67170"/>
                  </a:lnTo>
                  <a:lnTo>
                    <a:pt x="14795" y="67170"/>
                  </a:lnTo>
                  <a:lnTo>
                    <a:pt x="25488" y="74930"/>
                  </a:lnTo>
                  <a:lnTo>
                    <a:pt x="21412" y="87490"/>
                  </a:lnTo>
                  <a:lnTo>
                    <a:pt x="32092" y="79717"/>
                  </a:lnTo>
                  <a:lnTo>
                    <a:pt x="42786" y="87490"/>
                  </a:lnTo>
                  <a:lnTo>
                    <a:pt x="38696" y="74930"/>
                  </a:lnTo>
                  <a:lnTo>
                    <a:pt x="49390" y="67170"/>
                  </a:lnTo>
                  <a:close/>
                </a:path>
                <a:path w="253365" h="253365">
                  <a:moveTo>
                    <a:pt x="89420" y="216649"/>
                  </a:moveTo>
                  <a:lnTo>
                    <a:pt x="76212" y="216649"/>
                  </a:lnTo>
                  <a:lnTo>
                    <a:pt x="72123" y="204076"/>
                  </a:lnTo>
                  <a:lnTo>
                    <a:pt x="68033" y="216649"/>
                  </a:lnTo>
                  <a:lnTo>
                    <a:pt x="54825" y="216649"/>
                  </a:lnTo>
                  <a:lnTo>
                    <a:pt x="65519" y="224409"/>
                  </a:lnTo>
                  <a:lnTo>
                    <a:pt x="61442" y="236982"/>
                  </a:lnTo>
                  <a:lnTo>
                    <a:pt x="72123" y="229196"/>
                  </a:lnTo>
                  <a:lnTo>
                    <a:pt x="82816" y="236982"/>
                  </a:lnTo>
                  <a:lnTo>
                    <a:pt x="78727" y="224409"/>
                  </a:lnTo>
                  <a:lnTo>
                    <a:pt x="89420" y="216649"/>
                  </a:lnTo>
                  <a:close/>
                </a:path>
                <a:path w="253365" h="253365">
                  <a:moveTo>
                    <a:pt x="89420" y="27686"/>
                  </a:moveTo>
                  <a:lnTo>
                    <a:pt x="76212" y="27686"/>
                  </a:lnTo>
                  <a:lnTo>
                    <a:pt x="72123" y="15113"/>
                  </a:lnTo>
                  <a:lnTo>
                    <a:pt x="68033" y="27686"/>
                  </a:lnTo>
                  <a:lnTo>
                    <a:pt x="54825" y="27686"/>
                  </a:lnTo>
                  <a:lnTo>
                    <a:pt x="65519" y="35445"/>
                  </a:lnTo>
                  <a:lnTo>
                    <a:pt x="61442" y="48018"/>
                  </a:lnTo>
                  <a:lnTo>
                    <a:pt x="72123" y="40246"/>
                  </a:lnTo>
                  <a:lnTo>
                    <a:pt x="82816" y="48018"/>
                  </a:lnTo>
                  <a:lnTo>
                    <a:pt x="78727" y="35445"/>
                  </a:lnTo>
                  <a:lnTo>
                    <a:pt x="89420" y="27686"/>
                  </a:lnTo>
                  <a:close/>
                </a:path>
                <a:path w="253365" h="253365">
                  <a:moveTo>
                    <a:pt x="143814" y="232702"/>
                  </a:moveTo>
                  <a:lnTo>
                    <a:pt x="130606" y="232702"/>
                  </a:lnTo>
                  <a:lnTo>
                    <a:pt x="126517" y="220129"/>
                  </a:lnTo>
                  <a:lnTo>
                    <a:pt x="122428" y="232702"/>
                  </a:lnTo>
                  <a:lnTo>
                    <a:pt x="109220" y="232702"/>
                  </a:lnTo>
                  <a:lnTo>
                    <a:pt x="119913" y="240461"/>
                  </a:lnTo>
                  <a:lnTo>
                    <a:pt x="115836" y="253034"/>
                  </a:lnTo>
                  <a:lnTo>
                    <a:pt x="126517" y="245249"/>
                  </a:lnTo>
                  <a:lnTo>
                    <a:pt x="137210" y="253034"/>
                  </a:lnTo>
                  <a:lnTo>
                    <a:pt x="133121" y="240461"/>
                  </a:lnTo>
                  <a:lnTo>
                    <a:pt x="143814" y="232702"/>
                  </a:lnTo>
                  <a:close/>
                </a:path>
                <a:path w="253365" h="253365">
                  <a:moveTo>
                    <a:pt x="143814" y="12573"/>
                  </a:moveTo>
                  <a:lnTo>
                    <a:pt x="130606" y="12573"/>
                  </a:lnTo>
                  <a:lnTo>
                    <a:pt x="126517" y="0"/>
                  </a:lnTo>
                  <a:lnTo>
                    <a:pt x="122428" y="12573"/>
                  </a:lnTo>
                  <a:lnTo>
                    <a:pt x="109220" y="12573"/>
                  </a:lnTo>
                  <a:lnTo>
                    <a:pt x="119913" y="20332"/>
                  </a:lnTo>
                  <a:lnTo>
                    <a:pt x="115836" y="32905"/>
                  </a:lnTo>
                  <a:lnTo>
                    <a:pt x="126517" y="25133"/>
                  </a:lnTo>
                  <a:lnTo>
                    <a:pt x="137210" y="32905"/>
                  </a:lnTo>
                  <a:lnTo>
                    <a:pt x="133121" y="20332"/>
                  </a:lnTo>
                  <a:lnTo>
                    <a:pt x="143814" y="12573"/>
                  </a:lnTo>
                  <a:close/>
                </a:path>
                <a:path w="253365" h="253365">
                  <a:moveTo>
                    <a:pt x="198196" y="216649"/>
                  </a:moveTo>
                  <a:lnTo>
                    <a:pt x="184988" y="216649"/>
                  </a:lnTo>
                  <a:lnTo>
                    <a:pt x="180898" y="204076"/>
                  </a:lnTo>
                  <a:lnTo>
                    <a:pt x="176809" y="216649"/>
                  </a:lnTo>
                  <a:lnTo>
                    <a:pt x="163601" y="216649"/>
                  </a:lnTo>
                  <a:lnTo>
                    <a:pt x="174294" y="224409"/>
                  </a:lnTo>
                  <a:lnTo>
                    <a:pt x="170218" y="236982"/>
                  </a:lnTo>
                  <a:lnTo>
                    <a:pt x="180898" y="229196"/>
                  </a:lnTo>
                  <a:lnTo>
                    <a:pt x="191592" y="236982"/>
                  </a:lnTo>
                  <a:lnTo>
                    <a:pt x="187502" y="224409"/>
                  </a:lnTo>
                  <a:lnTo>
                    <a:pt x="198196" y="216649"/>
                  </a:lnTo>
                  <a:close/>
                </a:path>
                <a:path w="253365" h="253365">
                  <a:moveTo>
                    <a:pt x="198196" y="27686"/>
                  </a:moveTo>
                  <a:lnTo>
                    <a:pt x="184988" y="27686"/>
                  </a:lnTo>
                  <a:lnTo>
                    <a:pt x="180898" y="15113"/>
                  </a:lnTo>
                  <a:lnTo>
                    <a:pt x="176809" y="27686"/>
                  </a:lnTo>
                  <a:lnTo>
                    <a:pt x="163601" y="27686"/>
                  </a:lnTo>
                  <a:lnTo>
                    <a:pt x="174294" y="35445"/>
                  </a:lnTo>
                  <a:lnTo>
                    <a:pt x="170218" y="48018"/>
                  </a:lnTo>
                  <a:lnTo>
                    <a:pt x="180898" y="40246"/>
                  </a:lnTo>
                  <a:lnTo>
                    <a:pt x="191592" y="48018"/>
                  </a:lnTo>
                  <a:lnTo>
                    <a:pt x="187502" y="35445"/>
                  </a:lnTo>
                  <a:lnTo>
                    <a:pt x="198196" y="27686"/>
                  </a:lnTo>
                  <a:close/>
                </a:path>
                <a:path w="253365" h="253365">
                  <a:moveTo>
                    <a:pt x="238239" y="176504"/>
                  </a:moveTo>
                  <a:lnTo>
                    <a:pt x="225031" y="176504"/>
                  </a:lnTo>
                  <a:lnTo>
                    <a:pt x="220941" y="163931"/>
                  </a:lnTo>
                  <a:lnTo>
                    <a:pt x="216852" y="176504"/>
                  </a:lnTo>
                  <a:lnTo>
                    <a:pt x="203644" y="176504"/>
                  </a:lnTo>
                  <a:lnTo>
                    <a:pt x="214337" y="184264"/>
                  </a:lnTo>
                  <a:lnTo>
                    <a:pt x="210261" y="196837"/>
                  </a:lnTo>
                  <a:lnTo>
                    <a:pt x="220941" y="189064"/>
                  </a:lnTo>
                  <a:lnTo>
                    <a:pt x="231635" y="196837"/>
                  </a:lnTo>
                  <a:lnTo>
                    <a:pt x="227545" y="184264"/>
                  </a:lnTo>
                  <a:lnTo>
                    <a:pt x="238239" y="176504"/>
                  </a:lnTo>
                  <a:close/>
                </a:path>
                <a:path w="253365" h="253365">
                  <a:moveTo>
                    <a:pt x="238239" y="67170"/>
                  </a:moveTo>
                  <a:lnTo>
                    <a:pt x="225031" y="67170"/>
                  </a:lnTo>
                  <a:lnTo>
                    <a:pt x="220941" y="54597"/>
                  </a:lnTo>
                  <a:lnTo>
                    <a:pt x="216852" y="67170"/>
                  </a:lnTo>
                  <a:lnTo>
                    <a:pt x="203644" y="67170"/>
                  </a:lnTo>
                  <a:lnTo>
                    <a:pt x="214337" y="74930"/>
                  </a:lnTo>
                  <a:lnTo>
                    <a:pt x="210261" y="87490"/>
                  </a:lnTo>
                  <a:lnTo>
                    <a:pt x="220941" y="79717"/>
                  </a:lnTo>
                  <a:lnTo>
                    <a:pt x="231635" y="87490"/>
                  </a:lnTo>
                  <a:lnTo>
                    <a:pt x="227545" y="74930"/>
                  </a:lnTo>
                  <a:lnTo>
                    <a:pt x="238239" y="67170"/>
                  </a:lnTo>
                  <a:close/>
                </a:path>
                <a:path w="253365" h="253365">
                  <a:moveTo>
                    <a:pt x="253022" y="122123"/>
                  </a:moveTo>
                  <a:lnTo>
                    <a:pt x="239814" y="122123"/>
                  </a:lnTo>
                  <a:lnTo>
                    <a:pt x="235737" y="109550"/>
                  </a:lnTo>
                  <a:lnTo>
                    <a:pt x="231648" y="122123"/>
                  </a:lnTo>
                  <a:lnTo>
                    <a:pt x="218440" y="122123"/>
                  </a:lnTo>
                  <a:lnTo>
                    <a:pt x="229133" y="129882"/>
                  </a:lnTo>
                  <a:lnTo>
                    <a:pt x="225044" y="142455"/>
                  </a:lnTo>
                  <a:lnTo>
                    <a:pt x="235737" y="134683"/>
                  </a:lnTo>
                  <a:lnTo>
                    <a:pt x="246418" y="142455"/>
                  </a:lnTo>
                  <a:lnTo>
                    <a:pt x="242341" y="129882"/>
                  </a:lnTo>
                  <a:lnTo>
                    <a:pt x="253022" y="122123"/>
                  </a:lnTo>
                  <a:close/>
                </a:path>
              </a:pathLst>
            </a:custGeom>
            <a:solidFill>
              <a:srgbClr val="FFF2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22" name="Graphic 18">
              <a:extLst>
                <a:ext uri="{FF2B5EF4-FFF2-40B4-BE49-F238E27FC236}">
                  <a16:creationId xmlns:a16="http://schemas.microsoft.com/office/drawing/2014/main" id="{222145BC-C467-44C4-48EF-79165DC4C3CD}"/>
                </a:ext>
              </a:extLst>
            </p:cNvPr>
            <p:cNvSpPr/>
            <p:nvPr userDrawn="1"/>
          </p:nvSpPr>
          <p:spPr>
            <a:xfrm>
              <a:off x="112195" y="112199"/>
              <a:ext cx="222885" cy="445134"/>
            </a:xfrm>
            <a:custGeom>
              <a:avLst/>
              <a:gdLst/>
              <a:ahLst/>
              <a:cxnLst/>
              <a:rect l="l" t="t" r="r" b="b"/>
              <a:pathLst>
                <a:path w="222885" h="445134">
                  <a:moveTo>
                    <a:pt x="222440" y="0"/>
                  </a:moveTo>
                  <a:lnTo>
                    <a:pt x="0" y="69507"/>
                  </a:lnTo>
                  <a:lnTo>
                    <a:pt x="0" y="403174"/>
                  </a:lnTo>
                  <a:lnTo>
                    <a:pt x="222440" y="444880"/>
                  </a:lnTo>
                  <a:lnTo>
                    <a:pt x="222440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pic>
          <p:nvPicPr>
            <p:cNvPr id="24" name="Image 19">
              <a:extLst>
                <a:ext uri="{FF2B5EF4-FFF2-40B4-BE49-F238E27FC236}">
                  <a16:creationId xmlns:a16="http://schemas.microsoft.com/office/drawing/2014/main" id="{DDDF6CA5-CDD2-7FA2-96AB-0AF5E4D18A9E}"/>
                </a:ext>
              </a:extLst>
            </p:cNvPr>
            <p:cNvPicPr/>
            <p:nvPr userDrawn="1"/>
          </p:nvPicPr>
          <p:blipFill>
            <a:blip r:embed="rId18" cstate="print"/>
            <a:stretch>
              <a:fillRect/>
            </a:stretch>
          </p:blipFill>
          <p:spPr>
            <a:xfrm>
              <a:off x="112226" y="190750"/>
              <a:ext cx="222410" cy="289454"/>
            </a:xfrm>
            <a:prstGeom prst="rect">
              <a:avLst/>
            </a:prstGeom>
          </p:spPr>
        </p:pic>
        <p:pic>
          <p:nvPicPr>
            <p:cNvPr id="26" name="Image 20">
              <a:extLst>
                <a:ext uri="{FF2B5EF4-FFF2-40B4-BE49-F238E27FC236}">
                  <a16:creationId xmlns:a16="http://schemas.microsoft.com/office/drawing/2014/main" id="{C11F82B8-834E-70DD-C04A-B8FCADF57824}"/>
                </a:ext>
              </a:extLst>
            </p:cNvPr>
            <p:cNvPicPr/>
            <p:nvPr userDrawn="1"/>
          </p:nvPicPr>
          <p:blipFill>
            <a:blip r:embed="rId19" cstate="print"/>
            <a:stretch>
              <a:fillRect/>
            </a:stretch>
          </p:blipFill>
          <p:spPr>
            <a:xfrm>
              <a:off x="418052" y="245833"/>
              <a:ext cx="945379" cy="2041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60260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 (krótki tytuł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5DB7025B-8E3D-400F-9C76-C0A26B301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26" y="9407"/>
            <a:ext cx="5850822" cy="3687291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850" h="4860406">
                <a:moveTo>
                  <a:pt x="0" y="351"/>
                </a:moveTo>
                <a:lnTo>
                  <a:pt x="5637850" y="0"/>
                </a:lnTo>
                <a:cubicBezTo>
                  <a:pt x="5635556" y="1416545"/>
                  <a:pt x="5637342" y="2622528"/>
                  <a:pt x="5635048" y="4039073"/>
                </a:cubicBezTo>
                <a:lnTo>
                  <a:pt x="2326135" y="4042306"/>
                </a:lnTo>
                <a:cubicBezTo>
                  <a:pt x="2323841" y="4291688"/>
                  <a:pt x="2325876" y="4611024"/>
                  <a:pt x="2323582" y="4860406"/>
                </a:cubicBezTo>
                <a:lnTo>
                  <a:pt x="0" y="4859689"/>
                </a:lnTo>
                <a:lnTo>
                  <a:pt x="0" y="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7649" y="367239"/>
            <a:ext cx="1539287" cy="249515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225"/>
              </a:lnSpc>
              <a:defRPr sz="953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03.08.2026</a:t>
            </a:fld>
            <a:endParaRPr lang="pl-PL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2411760" y="3062123"/>
            <a:ext cx="5976664" cy="11658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0077315-1D70-4F03-A08B-B97A5ED5F4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062122"/>
            <a:ext cx="3444545" cy="634812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161397EF-60D0-9658-E687-461DF840E5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13510" y="4286570"/>
            <a:ext cx="7700956" cy="84639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7C0B333-F5BF-C7C2-093A-1D1D762BCE41}"/>
              </a:ext>
            </a:extLst>
          </p:cNvPr>
          <p:cNvSpPr txBox="1"/>
          <p:nvPr userDrawn="1"/>
        </p:nvSpPr>
        <p:spPr>
          <a:xfrm>
            <a:off x="2934437" y="371053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kern="1200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dla Rybactwa </a:t>
            </a:r>
          </a:p>
        </p:txBody>
      </p:sp>
    </p:spTree>
    <p:extLst>
      <p:ext uri="{BB962C8B-B14F-4D97-AF65-F5344CB8AC3E}">
        <p14:creationId xmlns:p14="http://schemas.microsoft.com/office/powerpoint/2010/main" val="1633935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0D1F565A-4734-6B49-4F72-233C397DE031}"/>
              </a:ext>
            </a:extLst>
          </p:cNvPr>
          <p:cNvSpPr/>
          <p:nvPr userDrawn="1"/>
        </p:nvSpPr>
        <p:spPr>
          <a:xfrm>
            <a:off x="2416677" y="3062122"/>
            <a:ext cx="6154381" cy="14693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12E8330A-FFD8-2BBA-E745-7200C0738BE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943" y="0"/>
            <a:ext cx="5850420" cy="3306227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45924 w 6835775"/>
              <a:gd name="connsiteY3" fmla="*/ 4519230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45924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  <a:gd name="connsiteX0" fmla="*/ 0 w 6840726"/>
              <a:gd name="connsiteY0" fmla="*/ 0 h 4859338"/>
              <a:gd name="connsiteX1" fmla="*/ 6835775 w 6840726"/>
              <a:gd name="connsiteY1" fmla="*/ 0 h 4859338"/>
              <a:gd name="connsiteX2" fmla="*/ 6840726 w 6840726"/>
              <a:gd name="connsiteY2" fmla="*/ 4513008 h 4859338"/>
              <a:gd name="connsiteX3" fmla="*/ 2155825 w 6840726"/>
              <a:gd name="connsiteY3" fmla="*/ 4519230 h 4859338"/>
              <a:gd name="connsiteX4" fmla="*/ 2155824 w 6840726"/>
              <a:gd name="connsiteY4" fmla="*/ 4859338 h 4859338"/>
              <a:gd name="connsiteX5" fmla="*/ 0 w 6840726"/>
              <a:gd name="connsiteY5" fmla="*/ 4859338 h 4859338"/>
              <a:gd name="connsiteX6" fmla="*/ 0 w 6840726"/>
              <a:gd name="connsiteY6" fmla="*/ 0 h 4859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40726" h="4859338">
                <a:moveTo>
                  <a:pt x="0" y="0"/>
                </a:moveTo>
                <a:lnTo>
                  <a:pt x="6835775" y="0"/>
                </a:lnTo>
                <a:cubicBezTo>
                  <a:pt x="6837425" y="1504336"/>
                  <a:pt x="6839076" y="3008672"/>
                  <a:pt x="6840726" y="4513008"/>
                </a:cubicBezTo>
                <a:lnTo>
                  <a:pt x="2155825" y="4519230"/>
                </a:lnTo>
                <a:cubicBezTo>
                  <a:pt x="2155825" y="4632599"/>
                  <a:pt x="2155824" y="4745969"/>
                  <a:pt x="2155824" y="4859338"/>
                </a:cubicBezTo>
                <a:lnTo>
                  <a:pt x="0" y="485933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BF7E1EF-0AB1-F3B1-F5CD-6A2AA3056193}"/>
              </a:ext>
            </a:extLst>
          </p:cNvPr>
          <p:cNvSpPr/>
          <p:nvPr userDrawn="1"/>
        </p:nvSpPr>
        <p:spPr>
          <a:xfrm>
            <a:off x="3339901" y="3062122"/>
            <a:ext cx="3079227" cy="244527"/>
          </a:xfrm>
          <a:prstGeom prst="rect">
            <a:avLst/>
          </a:prstGeom>
          <a:solidFill>
            <a:srgbClr val="0052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3E2C530-5988-0861-50D8-1C7FE1662A60}"/>
              </a:ext>
            </a:extLst>
          </p:cNvPr>
          <p:cNvSpPr/>
          <p:nvPr userDrawn="1"/>
        </p:nvSpPr>
        <p:spPr>
          <a:xfrm>
            <a:off x="2416678" y="3062122"/>
            <a:ext cx="923225" cy="2441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4871" y="3535097"/>
            <a:ext cx="5542066" cy="898396"/>
          </a:xfrm>
        </p:spPr>
        <p:txBody>
          <a:bodyPr anchor="t" anchorCtr="0">
            <a:normAutofit/>
          </a:bodyPr>
          <a:lstStyle>
            <a:lvl1pPr algn="l">
              <a:lnSpc>
                <a:spcPts val="2381"/>
              </a:lnSpc>
              <a:defRPr sz="1905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grpSp>
        <p:nvGrpSpPr>
          <p:cNvPr id="3" name="Group 29">
            <a:extLst>
              <a:ext uri="{FF2B5EF4-FFF2-40B4-BE49-F238E27FC236}">
                <a16:creationId xmlns:a16="http://schemas.microsoft.com/office/drawing/2014/main" id="{77A4BF95-EBCF-24E4-8E9D-74CC8C6CF8F2}"/>
              </a:ext>
            </a:extLst>
          </p:cNvPr>
          <p:cNvGrpSpPr>
            <a:grpSpLocks/>
          </p:cNvGrpSpPr>
          <p:nvPr userDrawn="1"/>
        </p:nvGrpSpPr>
        <p:grpSpPr>
          <a:xfrm>
            <a:off x="7956376" y="86439"/>
            <a:ext cx="792088" cy="2516855"/>
            <a:chOff x="977" y="977"/>
            <a:chExt cx="1193165" cy="3485515"/>
          </a:xfrm>
        </p:grpSpPr>
        <p:sp>
          <p:nvSpPr>
            <p:cNvPr id="4" name="Graphic 30">
              <a:extLst>
                <a:ext uri="{FF2B5EF4-FFF2-40B4-BE49-F238E27FC236}">
                  <a16:creationId xmlns:a16="http://schemas.microsoft.com/office/drawing/2014/main" id="{C97FE687-E626-5D3A-BDEC-287BB249FDBD}"/>
                </a:ext>
              </a:extLst>
            </p:cNvPr>
            <p:cNvSpPr/>
            <p:nvPr userDrawn="1"/>
          </p:nvSpPr>
          <p:spPr>
            <a:xfrm>
              <a:off x="977" y="977"/>
              <a:ext cx="1193165" cy="3485515"/>
            </a:xfrm>
            <a:custGeom>
              <a:avLst/>
              <a:gdLst/>
              <a:ahLst/>
              <a:cxnLst/>
              <a:rect l="l" t="t" r="r" b="b"/>
              <a:pathLst>
                <a:path w="1193165" h="3485515">
                  <a:moveTo>
                    <a:pt x="1192987" y="3484981"/>
                  </a:moveTo>
                  <a:lnTo>
                    <a:pt x="0" y="3484981"/>
                  </a:lnTo>
                  <a:lnTo>
                    <a:pt x="0" y="0"/>
                  </a:lnTo>
                  <a:lnTo>
                    <a:pt x="1192987" y="0"/>
                  </a:lnTo>
                  <a:lnTo>
                    <a:pt x="1192987" y="3484981"/>
                  </a:lnTo>
                  <a:close/>
                </a:path>
              </a:pathLst>
            </a:custGeom>
            <a:ln w="1955">
              <a:solidFill>
                <a:srgbClr val="EC008C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pic>
          <p:nvPicPr>
            <p:cNvPr id="7" name="Image 31">
              <a:extLst>
                <a:ext uri="{FF2B5EF4-FFF2-40B4-BE49-F238E27FC236}">
                  <a16:creationId xmlns:a16="http://schemas.microsoft.com/office/drawing/2014/main" id="{9A1A2BCB-3ACD-ACA3-5D74-D68AA67308A3}"/>
                </a:ext>
              </a:extLst>
            </p:cNvPr>
            <p:cNvPicPr/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130409" y="2142740"/>
              <a:ext cx="934123" cy="205771"/>
            </a:xfrm>
            <a:prstGeom prst="rect">
              <a:avLst/>
            </a:prstGeom>
          </p:spPr>
        </p:pic>
        <p:sp>
          <p:nvSpPr>
            <p:cNvPr id="8" name="Graphic 32">
              <a:extLst>
                <a:ext uri="{FF2B5EF4-FFF2-40B4-BE49-F238E27FC236}">
                  <a16:creationId xmlns:a16="http://schemas.microsoft.com/office/drawing/2014/main" id="{0E7EFF94-9A43-FE92-FD75-637B96BA7FDF}"/>
                </a:ext>
              </a:extLst>
            </p:cNvPr>
            <p:cNvSpPr/>
            <p:nvPr userDrawn="1"/>
          </p:nvSpPr>
          <p:spPr>
            <a:xfrm>
              <a:off x="347259" y="1750157"/>
              <a:ext cx="501015" cy="334010"/>
            </a:xfrm>
            <a:custGeom>
              <a:avLst/>
              <a:gdLst/>
              <a:ahLst/>
              <a:cxnLst/>
              <a:rect l="l" t="t" r="r" b="b"/>
              <a:pathLst>
                <a:path w="501015" h="334010">
                  <a:moveTo>
                    <a:pt x="500418" y="0"/>
                  </a:moveTo>
                  <a:lnTo>
                    <a:pt x="0" y="0"/>
                  </a:lnTo>
                  <a:lnTo>
                    <a:pt x="0" y="333616"/>
                  </a:lnTo>
                  <a:lnTo>
                    <a:pt x="500418" y="333616"/>
                  </a:lnTo>
                  <a:lnTo>
                    <a:pt x="500418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1" name="Graphic 33">
              <a:extLst>
                <a:ext uri="{FF2B5EF4-FFF2-40B4-BE49-F238E27FC236}">
                  <a16:creationId xmlns:a16="http://schemas.microsoft.com/office/drawing/2014/main" id="{38126AB6-BCE8-74ED-7EF7-4E22B7AF1BA1}"/>
                </a:ext>
              </a:extLst>
            </p:cNvPr>
            <p:cNvSpPr/>
            <p:nvPr userDrawn="1"/>
          </p:nvSpPr>
          <p:spPr>
            <a:xfrm>
              <a:off x="470970" y="1789921"/>
              <a:ext cx="253365" cy="253365"/>
            </a:xfrm>
            <a:custGeom>
              <a:avLst/>
              <a:gdLst/>
              <a:ahLst/>
              <a:cxnLst/>
              <a:rect l="l" t="t" r="r" b="b"/>
              <a:pathLst>
                <a:path w="253365" h="253365">
                  <a:moveTo>
                    <a:pt x="34582" y="122097"/>
                  </a:moveTo>
                  <a:lnTo>
                    <a:pt x="21374" y="122097"/>
                  </a:lnTo>
                  <a:lnTo>
                    <a:pt x="17297" y="109524"/>
                  </a:lnTo>
                  <a:lnTo>
                    <a:pt x="13208" y="122097"/>
                  </a:lnTo>
                  <a:lnTo>
                    <a:pt x="0" y="122097"/>
                  </a:lnTo>
                  <a:lnTo>
                    <a:pt x="10693" y="129857"/>
                  </a:lnTo>
                  <a:lnTo>
                    <a:pt x="6604" y="142417"/>
                  </a:lnTo>
                  <a:lnTo>
                    <a:pt x="17297" y="134658"/>
                  </a:lnTo>
                  <a:lnTo>
                    <a:pt x="27978" y="142417"/>
                  </a:lnTo>
                  <a:lnTo>
                    <a:pt x="23901" y="129857"/>
                  </a:lnTo>
                  <a:lnTo>
                    <a:pt x="34582" y="122097"/>
                  </a:lnTo>
                  <a:close/>
                </a:path>
                <a:path w="253365" h="253365">
                  <a:moveTo>
                    <a:pt x="49377" y="176479"/>
                  </a:moveTo>
                  <a:lnTo>
                    <a:pt x="36169" y="176479"/>
                  </a:lnTo>
                  <a:lnTo>
                    <a:pt x="32080" y="163906"/>
                  </a:lnTo>
                  <a:lnTo>
                    <a:pt x="27990" y="176479"/>
                  </a:lnTo>
                  <a:lnTo>
                    <a:pt x="14782" y="176479"/>
                  </a:lnTo>
                  <a:lnTo>
                    <a:pt x="25476" y="184238"/>
                  </a:lnTo>
                  <a:lnTo>
                    <a:pt x="21399" y="196799"/>
                  </a:lnTo>
                  <a:lnTo>
                    <a:pt x="32080" y="189039"/>
                  </a:lnTo>
                  <a:lnTo>
                    <a:pt x="42773" y="196799"/>
                  </a:lnTo>
                  <a:lnTo>
                    <a:pt x="38684" y="184238"/>
                  </a:lnTo>
                  <a:lnTo>
                    <a:pt x="49377" y="176479"/>
                  </a:lnTo>
                  <a:close/>
                </a:path>
                <a:path w="253365" h="253365">
                  <a:moveTo>
                    <a:pt x="49377" y="67144"/>
                  </a:moveTo>
                  <a:lnTo>
                    <a:pt x="36169" y="67144"/>
                  </a:lnTo>
                  <a:lnTo>
                    <a:pt x="32080" y="54584"/>
                  </a:lnTo>
                  <a:lnTo>
                    <a:pt x="27990" y="67144"/>
                  </a:lnTo>
                  <a:lnTo>
                    <a:pt x="14782" y="67144"/>
                  </a:lnTo>
                  <a:lnTo>
                    <a:pt x="25476" y="74917"/>
                  </a:lnTo>
                  <a:lnTo>
                    <a:pt x="21399" y="87477"/>
                  </a:lnTo>
                  <a:lnTo>
                    <a:pt x="32080" y="79705"/>
                  </a:lnTo>
                  <a:lnTo>
                    <a:pt x="42773" y="87477"/>
                  </a:lnTo>
                  <a:lnTo>
                    <a:pt x="38684" y="74917"/>
                  </a:lnTo>
                  <a:lnTo>
                    <a:pt x="49377" y="67144"/>
                  </a:lnTo>
                  <a:close/>
                </a:path>
                <a:path w="253365" h="253365">
                  <a:moveTo>
                    <a:pt x="89420" y="216598"/>
                  </a:moveTo>
                  <a:lnTo>
                    <a:pt x="76212" y="216598"/>
                  </a:lnTo>
                  <a:lnTo>
                    <a:pt x="72123" y="204038"/>
                  </a:lnTo>
                  <a:lnTo>
                    <a:pt x="68033" y="216598"/>
                  </a:lnTo>
                  <a:lnTo>
                    <a:pt x="54825" y="216598"/>
                  </a:lnTo>
                  <a:lnTo>
                    <a:pt x="65519" y="224370"/>
                  </a:lnTo>
                  <a:lnTo>
                    <a:pt x="61442" y="236931"/>
                  </a:lnTo>
                  <a:lnTo>
                    <a:pt x="72123" y="229158"/>
                  </a:lnTo>
                  <a:lnTo>
                    <a:pt x="82816" y="236931"/>
                  </a:lnTo>
                  <a:lnTo>
                    <a:pt x="78727" y="224370"/>
                  </a:lnTo>
                  <a:lnTo>
                    <a:pt x="89420" y="216598"/>
                  </a:lnTo>
                  <a:close/>
                </a:path>
                <a:path w="253365" h="253365">
                  <a:moveTo>
                    <a:pt x="89420" y="27660"/>
                  </a:moveTo>
                  <a:lnTo>
                    <a:pt x="76212" y="27660"/>
                  </a:lnTo>
                  <a:lnTo>
                    <a:pt x="72123" y="15100"/>
                  </a:lnTo>
                  <a:lnTo>
                    <a:pt x="68033" y="27660"/>
                  </a:lnTo>
                  <a:lnTo>
                    <a:pt x="54825" y="27660"/>
                  </a:lnTo>
                  <a:lnTo>
                    <a:pt x="65519" y="35433"/>
                  </a:lnTo>
                  <a:lnTo>
                    <a:pt x="61442" y="47993"/>
                  </a:lnTo>
                  <a:lnTo>
                    <a:pt x="72123" y="40233"/>
                  </a:lnTo>
                  <a:lnTo>
                    <a:pt x="82816" y="47993"/>
                  </a:lnTo>
                  <a:lnTo>
                    <a:pt x="78727" y="35433"/>
                  </a:lnTo>
                  <a:lnTo>
                    <a:pt x="89420" y="27660"/>
                  </a:lnTo>
                  <a:close/>
                </a:path>
                <a:path w="253365" h="253365">
                  <a:moveTo>
                    <a:pt x="143802" y="232651"/>
                  </a:moveTo>
                  <a:lnTo>
                    <a:pt x="130594" y="232651"/>
                  </a:lnTo>
                  <a:lnTo>
                    <a:pt x="126504" y="220091"/>
                  </a:lnTo>
                  <a:lnTo>
                    <a:pt x="122415" y="232651"/>
                  </a:lnTo>
                  <a:lnTo>
                    <a:pt x="109207" y="232651"/>
                  </a:lnTo>
                  <a:lnTo>
                    <a:pt x="119900" y="240423"/>
                  </a:lnTo>
                  <a:lnTo>
                    <a:pt x="115824" y="252984"/>
                  </a:lnTo>
                  <a:lnTo>
                    <a:pt x="126504" y="245211"/>
                  </a:lnTo>
                  <a:lnTo>
                    <a:pt x="137198" y="252984"/>
                  </a:lnTo>
                  <a:lnTo>
                    <a:pt x="133108" y="240423"/>
                  </a:lnTo>
                  <a:lnTo>
                    <a:pt x="143802" y="232651"/>
                  </a:lnTo>
                  <a:close/>
                </a:path>
                <a:path w="253365" h="253365">
                  <a:moveTo>
                    <a:pt x="143802" y="12560"/>
                  </a:moveTo>
                  <a:lnTo>
                    <a:pt x="130594" y="12560"/>
                  </a:lnTo>
                  <a:lnTo>
                    <a:pt x="126504" y="0"/>
                  </a:lnTo>
                  <a:lnTo>
                    <a:pt x="122415" y="12560"/>
                  </a:lnTo>
                  <a:lnTo>
                    <a:pt x="109207" y="12560"/>
                  </a:lnTo>
                  <a:lnTo>
                    <a:pt x="119900" y="20332"/>
                  </a:lnTo>
                  <a:lnTo>
                    <a:pt x="115824" y="32893"/>
                  </a:lnTo>
                  <a:lnTo>
                    <a:pt x="126504" y="25120"/>
                  </a:lnTo>
                  <a:lnTo>
                    <a:pt x="137198" y="32893"/>
                  </a:lnTo>
                  <a:lnTo>
                    <a:pt x="133108" y="20332"/>
                  </a:lnTo>
                  <a:lnTo>
                    <a:pt x="143802" y="12560"/>
                  </a:lnTo>
                  <a:close/>
                </a:path>
                <a:path w="253365" h="253365">
                  <a:moveTo>
                    <a:pt x="198170" y="216598"/>
                  </a:moveTo>
                  <a:lnTo>
                    <a:pt x="184962" y="216598"/>
                  </a:lnTo>
                  <a:lnTo>
                    <a:pt x="180873" y="204038"/>
                  </a:lnTo>
                  <a:lnTo>
                    <a:pt x="176784" y="216598"/>
                  </a:lnTo>
                  <a:lnTo>
                    <a:pt x="163576" y="216598"/>
                  </a:lnTo>
                  <a:lnTo>
                    <a:pt x="174269" y="224370"/>
                  </a:lnTo>
                  <a:lnTo>
                    <a:pt x="170192" y="236931"/>
                  </a:lnTo>
                  <a:lnTo>
                    <a:pt x="180873" y="229158"/>
                  </a:lnTo>
                  <a:lnTo>
                    <a:pt x="191566" y="236931"/>
                  </a:lnTo>
                  <a:lnTo>
                    <a:pt x="187477" y="224370"/>
                  </a:lnTo>
                  <a:lnTo>
                    <a:pt x="198170" y="216598"/>
                  </a:lnTo>
                  <a:close/>
                </a:path>
                <a:path w="253365" h="253365">
                  <a:moveTo>
                    <a:pt x="198170" y="27660"/>
                  </a:moveTo>
                  <a:lnTo>
                    <a:pt x="184962" y="27660"/>
                  </a:lnTo>
                  <a:lnTo>
                    <a:pt x="180873" y="15100"/>
                  </a:lnTo>
                  <a:lnTo>
                    <a:pt x="176784" y="27660"/>
                  </a:lnTo>
                  <a:lnTo>
                    <a:pt x="163576" y="27660"/>
                  </a:lnTo>
                  <a:lnTo>
                    <a:pt x="174269" y="35433"/>
                  </a:lnTo>
                  <a:lnTo>
                    <a:pt x="170192" y="47993"/>
                  </a:lnTo>
                  <a:lnTo>
                    <a:pt x="180873" y="40233"/>
                  </a:lnTo>
                  <a:lnTo>
                    <a:pt x="191566" y="47993"/>
                  </a:lnTo>
                  <a:lnTo>
                    <a:pt x="187477" y="35433"/>
                  </a:lnTo>
                  <a:lnTo>
                    <a:pt x="198170" y="27660"/>
                  </a:lnTo>
                  <a:close/>
                </a:path>
                <a:path w="253365" h="253365">
                  <a:moveTo>
                    <a:pt x="238213" y="176479"/>
                  </a:moveTo>
                  <a:lnTo>
                    <a:pt x="225005" y="176479"/>
                  </a:lnTo>
                  <a:lnTo>
                    <a:pt x="220916" y="163906"/>
                  </a:lnTo>
                  <a:lnTo>
                    <a:pt x="216827" y="176479"/>
                  </a:lnTo>
                  <a:lnTo>
                    <a:pt x="203619" y="176479"/>
                  </a:lnTo>
                  <a:lnTo>
                    <a:pt x="214312" y="184238"/>
                  </a:lnTo>
                  <a:lnTo>
                    <a:pt x="210235" y="196799"/>
                  </a:lnTo>
                  <a:lnTo>
                    <a:pt x="220916" y="189039"/>
                  </a:lnTo>
                  <a:lnTo>
                    <a:pt x="231609" y="196799"/>
                  </a:lnTo>
                  <a:lnTo>
                    <a:pt x="227520" y="184238"/>
                  </a:lnTo>
                  <a:lnTo>
                    <a:pt x="238213" y="176479"/>
                  </a:lnTo>
                  <a:close/>
                </a:path>
                <a:path w="253365" h="253365">
                  <a:moveTo>
                    <a:pt x="238213" y="67144"/>
                  </a:moveTo>
                  <a:lnTo>
                    <a:pt x="225005" y="67144"/>
                  </a:lnTo>
                  <a:lnTo>
                    <a:pt x="220916" y="54584"/>
                  </a:lnTo>
                  <a:lnTo>
                    <a:pt x="216827" y="67144"/>
                  </a:lnTo>
                  <a:lnTo>
                    <a:pt x="203619" y="67144"/>
                  </a:lnTo>
                  <a:lnTo>
                    <a:pt x="214312" y="74917"/>
                  </a:lnTo>
                  <a:lnTo>
                    <a:pt x="210235" y="87477"/>
                  </a:lnTo>
                  <a:lnTo>
                    <a:pt x="220916" y="79705"/>
                  </a:lnTo>
                  <a:lnTo>
                    <a:pt x="231609" y="87477"/>
                  </a:lnTo>
                  <a:lnTo>
                    <a:pt x="227520" y="74917"/>
                  </a:lnTo>
                  <a:lnTo>
                    <a:pt x="238213" y="67144"/>
                  </a:lnTo>
                  <a:close/>
                </a:path>
                <a:path w="253365" h="253365">
                  <a:moveTo>
                    <a:pt x="252984" y="122097"/>
                  </a:moveTo>
                  <a:lnTo>
                    <a:pt x="239776" y="122097"/>
                  </a:lnTo>
                  <a:lnTo>
                    <a:pt x="235699" y="109524"/>
                  </a:lnTo>
                  <a:lnTo>
                    <a:pt x="231609" y="122097"/>
                  </a:lnTo>
                  <a:lnTo>
                    <a:pt x="218401" y="122097"/>
                  </a:lnTo>
                  <a:lnTo>
                    <a:pt x="229095" y="129857"/>
                  </a:lnTo>
                  <a:lnTo>
                    <a:pt x="225005" y="142417"/>
                  </a:lnTo>
                  <a:lnTo>
                    <a:pt x="235699" y="134658"/>
                  </a:lnTo>
                  <a:lnTo>
                    <a:pt x="246380" y="142417"/>
                  </a:lnTo>
                  <a:lnTo>
                    <a:pt x="242303" y="129857"/>
                  </a:lnTo>
                  <a:lnTo>
                    <a:pt x="252984" y="122097"/>
                  </a:lnTo>
                  <a:close/>
                </a:path>
              </a:pathLst>
            </a:custGeom>
            <a:solidFill>
              <a:srgbClr val="FFF2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2" name="Graphic 34">
              <a:extLst>
                <a:ext uri="{FF2B5EF4-FFF2-40B4-BE49-F238E27FC236}">
                  <a16:creationId xmlns:a16="http://schemas.microsoft.com/office/drawing/2014/main" id="{5954EAE6-FCB6-FE44-9D41-E590184EF6F9}"/>
                </a:ext>
              </a:extLst>
            </p:cNvPr>
            <p:cNvSpPr/>
            <p:nvPr userDrawn="1"/>
          </p:nvSpPr>
          <p:spPr>
            <a:xfrm>
              <a:off x="347933" y="1209226"/>
              <a:ext cx="499109" cy="166370"/>
            </a:xfrm>
            <a:custGeom>
              <a:avLst/>
              <a:gdLst/>
              <a:ahLst/>
              <a:cxnLst/>
              <a:rect l="l" t="t" r="r" b="b"/>
              <a:pathLst>
                <a:path w="499109" h="166370">
                  <a:moveTo>
                    <a:pt x="499084" y="0"/>
                  </a:moveTo>
                  <a:lnTo>
                    <a:pt x="0" y="0"/>
                  </a:lnTo>
                  <a:lnTo>
                    <a:pt x="0" y="166141"/>
                  </a:lnTo>
                  <a:lnTo>
                    <a:pt x="499084" y="166141"/>
                  </a:lnTo>
                  <a:lnTo>
                    <a:pt x="499084" y="0"/>
                  </a:lnTo>
                  <a:close/>
                </a:path>
              </a:pathLst>
            </a:custGeom>
            <a:solidFill>
              <a:srgbClr val="B72131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3" name="Graphic 35">
              <a:extLst>
                <a:ext uri="{FF2B5EF4-FFF2-40B4-BE49-F238E27FC236}">
                  <a16:creationId xmlns:a16="http://schemas.microsoft.com/office/drawing/2014/main" id="{3C9F6E06-0EEE-97D4-B45D-C4EB19243FE7}"/>
                </a:ext>
              </a:extLst>
            </p:cNvPr>
            <p:cNvSpPr/>
            <p:nvPr userDrawn="1"/>
          </p:nvSpPr>
          <p:spPr>
            <a:xfrm>
              <a:off x="347259" y="1042208"/>
              <a:ext cx="501015" cy="334010"/>
            </a:xfrm>
            <a:custGeom>
              <a:avLst/>
              <a:gdLst/>
              <a:ahLst/>
              <a:cxnLst/>
              <a:rect l="l" t="t" r="r" b="b"/>
              <a:pathLst>
                <a:path w="501015" h="334010">
                  <a:moveTo>
                    <a:pt x="500418" y="1803"/>
                  </a:moveTo>
                  <a:lnTo>
                    <a:pt x="498856" y="1803"/>
                  </a:lnTo>
                  <a:lnTo>
                    <a:pt x="498856" y="332257"/>
                  </a:lnTo>
                  <a:lnTo>
                    <a:pt x="500418" y="332257"/>
                  </a:lnTo>
                  <a:lnTo>
                    <a:pt x="500418" y="1803"/>
                  </a:lnTo>
                  <a:close/>
                </a:path>
                <a:path w="501015" h="334010">
                  <a:moveTo>
                    <a:pt x="500418" y="0"/>
                  </a:moveTo>
                  <a:lnTo>
                    <a:pt x="0" y="0"/>
                  </a:lnTo>
                  <a:lnTo>
                    <a:pt x="0" y="1270"/>
                  </a:lnTo>
                  <a:lnTo>
                    <a:pt x="0" y="332740"/>
                  </a:lnTo>
                  <a:lnTo>
                    <a:pt x="0" y="334010"/>
                  </a:lnTo>
                  <a:lnTo>
                    <a:pt x="500418" y="334010"/>
                  </a:lnTo>
                  <a:lnTo>
                    <a:pt x="500418" y="332740"/>
                  </a:lnTo>
                  <a:lnTo>
                    <a:pt x="1562" y="332740"/>
                  </a:lnTo>
                  <a:lnTo>
                    <a:pt x="1562" y="1270"/>
                  </a:lnTo>
                  <a:lnTo>
                    <a:pt x="500418" y="1270"/>
                  </a:lnTo>
                  <a:lnTo>
                    <a:pt x="500418" y="0"/>
                  </a:lnTo>
                  <a:close/>
                </a:path>
              </a:pathLst>
            </a:custGeom>
            <a:solidFill>
              <a:srgbClr val="808285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sp>
          <p:nvSpPr>
            <p:cNvPr id="14" name="Graphic 36">
              <a:extLst>
                <a:ext uri="{FF2B5EF4-FFF2-40B4-BE49-F238E27FC236}">
                  <a16:creationId xmlns:a16="http://schemas.microsoft.com/office/drawing/2014/main" id="{F51D2A33-6891-ED0F-7CF5-55CDD3096E87}"/>
                </a:ext>
              </a:extLst>
            </p:cNvPr>
            <p:cNvSpPr/>
            <p:nvPr userDrawn="1"/>
          </p:nvSpPr>
          <p:spPr>
            <a:xfrm>
              <a:off x="111332" y="1434829"/>
              <a:ext cx="972819" cy="1147445"/>
            </a:xfrm>
            <a:custGeom>
              <a:avLst/>
              <a:gdLst/>
              <a:ahLst/>
              <a:cxnLst/>
              <a:rect l="l" t="t" r="r" b="b"/>
              <a:pathLst>
                <a:path w="972819" h="1147445">
                  <a:moveTo>
                    <a:pt x="52298" y="75082"/>
                  </a:moveTo>
                  <a:lnTo>
                    <a:pt x="36690" y="49796"/>
                  </a:lnTo>
                  <a:lnTo>
                    <a:pt x="36055" y="48958"/>
                  </a:lnTo>
                  <a:lnTo>
                    <a:pt x="34836" y="47472"/>
                  </a:lnTo>
                  <a:lnTo>
                    <a:pt x="43764" y="44259"/>
                  </a:lnTo>
                  <a:lnTo>
                    <a:pt x="46901" y="39954"/>
                  </a:lnTo>
                  <a:lnTo>
                    <a:pt x="48247" y="38112"/>
                  </a:lnTo>
                  <a:lnTo>
                    <a:pt x="48247" y="21780"/>
                  </a:lnTo>
                  <a:lnTo>
                    <a:pt x="46723" y="18567"/>
                  </a:lnTo>
                  <a:lnTo>
                    <a:pt x="46609" y="18326"/>
                  </a:lnTo>
                  <a:lnTo>
                    <a:pt x="45681" y="16370"/>
                  </a:lnTo>
                  <a:lnTo>
                    <a:pt x="35509" y="9334"/>
                  </a:lnTo>
                  <a:lnTo>
                    <a:pt x="35509" y="26885"/>
                  </a:lnTo>
                  <a:lnTo>
                    <a:pt x="35509" y="31140"/>
                  </a:lnTo>
                  <a:lnTo>
                    <a:pt x="20421" y="39954"/>
                  </a:lnTo>
                  <a:lnTo>
                    <a:pt x="12153" y="39954"/>
                  </a:lnTo>
                  <a:lnTo>
                    <a:pt x="12153" y="18326"/>
                  </a:lnTo>
                  <a:lnTo>
                    <a:pt x="24447" y="18326"/>
                  </a:lnTo>
                  <a:lnTo>
                    <a:pt x="35509" y="26885"/>
                  </a:lnTo>
                  <a:lnTo>
                    <a:pt x="35509" y="9334"/>
                  </a:lnTo>
                  <a:lnTo>
                    <a:pt x="28549" y="7632"/>
                  </a:lnTo>
                  <a:lnTo>
                    <a:pt x="12801" y="7632"/>
                  </a:lnTo>
                  <a:lnTo>
                    <a:pt x="6096" y="8089"/>
                  </a:lnTo>
                  <a:lnTo>
                    <a:pt x="2946" y="8521"/>
                  </a:lnTo>
                  <a:lnTo>
                    <a:pt x="0" y="9169"/>
                  </a:lnTo>
                  <a:lnTo>
                    <a:pt x="0" y="75082"/>
                  </a:lnTo>
                  <a:lnTo>
                    <a:pt x="12153" y="75082"/>
                  </a:lnTo>
                  <a:lnTo>
                    <a:pt x="12153" y="49796"/>
                  </a:lnTo>
                  <a:lnTo>
                    <a:pt x="22263" y="49796"/>
                  </a:lnTo>
                  <a:lnTo>
                    <a:pt x="38684" y="75082"/>
                  </a:lnTo>
                  <a:lnTo>
                    <a:pt x="52298" y="75082"/>
                  </a:lnTo>
                  <a:close/>
                </a:path>
                <a:path w="972819" h="1147445">
                  <a:moveTo>
                    <a:pt x="100291" y="65328"/>
                  </a:moveTo>
                  <a:lnTo>
                    <a:pt x="74244" y="65328"/>
                  </a:lnTo>
                  <a:lnTo>
                    <a:pt x="76098" y="62471"/>
                  </a:lnTo>
                  <a:lnTo>
                    <a:pt x="99720" y="32804"/>
                  </a:lnTo>
                  <a:lnTo>
                    <a:pt x="99720" y="24599"/>
                  </a:lnTo>
                  <a:lnTo>
                    <a:pt x="61404" y="24599"/>
                  </a:lnTo>
                  <a:lnTo>
                    <a:pt x="61404" y="34353"/>
                  </a:lnTo>
                  <a:lnTo>
                    <a:pt x="84658" y="34353"/>
                  </a:lnTo>
                  <a:lnTo>
                    <a:pt x="82918" y="36410"/>
                  </a:lnTo>
                  <a:lnTo>
                    <a:pt x="60147" y="67843"/>
                  </a:lnTo>
                  <a:lnTo>
                    <a:pt x="60147" y="75082"/>
                  </a:lnTo>
                  <a:lnTo>
                    <a:pt x="100291" y="75082"/>
                  </a:lnTo>
                  <a:lnTo>
                    <a:pt x="100291" y="65328"/>
                  </a:lnTo>
                  <a:close/>
                </a:path>
                <a:path w="972819" h="1147445">
                  <a:moveTo>
                    <a:pt x="151980" y="40563"/>
                  </a:moveTo>
                  <a:lnTo>
                    <a:pt x="150037" y="34124"/>
                  </a:lnTo>
                  <a:lnTo>
                    <a:pt x="149098" y="33096"/>
                  </a:lnTo>
                  <a:lnTo>
                    <a:pt x="142252" y="25501"/>
                  </a:lnTo>
                  <a:lnTo>
                    <a:pt x="140296" y="24739"/>
                  </a:lnTo>
                  <a:lnTo>
                    <a:pt x="140296" y="43256"/>
                  </a:lnTo>
                  <a:lnTo>
                    <a:pt x="140296" y="44869"/>
                  </a:lnTo>
                  <a:lnTo>
                    <a:pt x="118592" y="44869"/>
                  </a:lnTo>
                  <a:lnTo>
                    <a:pt x="118783" y="43395"/>
                  </a:lnTo>
                  <a:lnTo>
                    <a:pt x="128181" y="33096"/>
                  </a:lnTo>
                  <a:lnTo>
                    <a:pt x="131724" y="33096"/>
                  </a:lnTo>
                  <a:lnTo>
                    <a:pt x="140296" y="43256"/>
                  </a:lnTo>
                  <a:lnTo>
                    <a:pt x="140296" y="24739"/>
                  </a:lnTo>
                  <a:lnTo>
                    <a:pt x="136829" y="23355"/>
                  </a:lnTo>
                  <a:lnTo>
                    <a:pt x="126923" y="23355"/>
                  </a:lnTo>
                  <a:lnTo>
                    <a:pt x="106426" y="45643"/>
                  </a:lnTo>
                  <a:lnTo>
                    <a:pt x="106426" y="53873"/>
                  </a:lnTo>
                  <a:lnTo>
                    <a:pt x="127952" y="76339"/>
                  </a:lnTo>
                  <a:lnTo>
                    <a:pt x="134937" y="76339"/>
                  </a:lnTo>
                  <a:lnTo>
                    <a:pt x="148704" y="73342"/>
                  </a:lnTo>
                  <a:lnTo>
                    <a:pt x="147599" y="66509"/>
                  </a:lnTo>
                  <a:lnTo>
                    <a:pt x="147548" y="66205"/>
                  </a:lnTo>
                  <a:lnTo>
                    <a:pt x="147370" y="65100"/>
                  </a:lnTo>
                  <a:lnTo>
                    <a:pt x="147256" y="64363"/>
                  </a:lnTo>
                  <a:lnTo>
                    <a:pt x="147167" y="63792"/>
                  </a:lnTo>
                  <a:lnTo>
                    <a:pt x="145808" y="64363"/>
                  </a:lnTo>
                  <a:lnTo>
                    <a:pt x="143954" y="64922"/>
                  </a:lnTo>
                  <a:lnTo>
                    <a:pt x="139255" y="65951"/>
                  </a:lnTo>
                  <a:lnTo>
                    <a:pt x="136677" y="66205"/>
                  </a:lnTo>
                  <a:lnTo>
                    <a:pt x="129019" y="66205"/>
                  </a:lnTo>
                  <a:lnTo>
                    <a:pt x="118491" y="53467"/>
                  </a:lnTo>
                  <a:lnTo>
                    <a:pt x="151790" y="53467"/>
                  </a:lnTo>
                  <a:lnTo>
                    <a:pt x="151904" y="52095"/>
                  </a:lnTo>
                  <a:lnTo>
                    <a:pt x="151942" y="44869"/>
                  </a:lnTo>
                  <a:lnTo>
                    <a:pt x="151980" y="40563"/>
                  </a:lnTo>
                  <a:close/>
                </a:path>
                <a:path w="972819" h="1147445">
                  <a:moveTo>
                    <a:pt x="199529" y="73825"/>
                  </a:moveTo>
                  <a:lnTo>
                    <a:pt x="198285" y="66509"/>
                  </a:lnTo>
                  <a:lnTo>
                    <a:pt x="198234" y="66205"/>
                  </a:lnTo>
                  <a:lnTo>
                    <a:pt x="198069" y="65239"/>
                  </a:lnTo>
                  <a:lnTo>
                    <a:pt x="197980" y="64757"/>
                  </a:lnTo>
                  <a:lnTo>
                    <a:pt x="197891" y="64173"/>
                  </a:lnTo>
                  <a:lnTo>
                    <a:pt x="196469" y="64757"/>
                  </a:lnTo>
                  <a:lnTo>
                    <a:pt x="194805" y="65239"/>
                  </a:lnTo>
                  <a:lnTo>
                    <a:pt x="190944" y="66014"/>
                  </a:lnTo>
                  <a:lnTo>
                    <a:pt x="188976" y="66205"/>
                  </a:lnTo>
                  <a:lnTo>
                    <a:pt x="181648" y="66205"/>
                  </a:lnTo>
                  <a:lnTo>
                    <a:pt x="177876" y="64757"/>
                  </a:lnTo>
                  <a:lnTo>
                    <a:pt x="177406" y="64173"/>
                  </a:lnTo>
                  <a:lnTo>
                    <a:pt x="173342" y="58877"/>
                  </a:lnTo>
                  <a:lnTo>
                    <a:pt x="172224" y="54914"/>
                  </a:lnTo>
                  <a:lnTo>
                    <a:pt x="172224" y="44678"/>
                  </a:lnTo>
                  <a:lnTo>
                    <a:pt x="173405" y="40640"/>
                  </a:lnTo>
                  <a:lnTo>
                    <a:pt x="178155" y="34925"/>
                  </a:lnTo>
                  <a:lnTo>
                    <a:pt x="181648" y="33477"/>
                  </a:lnTo>
                  <a:lnTo>
                    <a:pt x="188150" y="33477"/>
                  </a:lnTo>
                  <a:lnTo>
                    <a:pt x="189966" y="33680"/>
                  </a:lnTo>
                  <a:lnTo>
                    <a:pt x="193370" y="34442"/>
                  </a:lnTo>
                  <a:lnTo>
                    <a:pt x="194894" y="34925"/>
                  </a:lnTo>
                  <a:lnTo>
                    <a:pt x="196253" y="35509"/>
                  </a:lnTo>
                  <a:lnTo>
                    <a:pt x="196723" y="33680"/>
                  </a:lnTo>
                  <a:lnTo>
                    <a:pt x="196773" y="33477"/>
                  </a:lnTo>
                  <a:lnTo>
                    <a:pt x="198755" y="25958"/>
                  </a:lnTo>
                  <a:lnTo>
                    <a:pt x="194513" y="24218"/>
                  </a:lnTo>
                  <a:lnTo>
                    <a:pt x="190004" y="23355"/>
                  </a:lnTo>
                  <a:lnTo>
                    <a:pt x="181381" y="23355"/>
                  </a:lnTo>
                  <a:lnTo>
                    <a:pt x="160248" y="46151"/>
                  </a:lnTo>
                  <a:lnTo>
                    <a:pt x="160248" y="53682"/>
                  </a:lnTo>
                  <a:lnTo>
                    <a:pt x="181330" y="76339"/>
                  </a:lnTo>
                  <a:lnTo>
                    <a:pt x="188404" y="76339"/>
                  </a:lnTo>
                  <a:lnTo>
                    <a:pt x="191084" y="76073"/>
                  </a:lnTo>
                  <a:lnTo>
                    <a:pt x="196291" y="75044"/>
                  </a:lnTo>
                  <a:lnTo>
                    <a:pt x="198247" y="74460"/>
                  </a:lnTo>
                  <a:lnTo>
                    <a:pt x="199529" y="73825"/>
                  </a:lnTo>
                  <a:close/>
                </a:path>
                <a:path w="972819" h="1147445">
                  <a:moveTo>
                    <a:pt x="246634" y="65328"/>
                  </a:moveTo>
                  <a:lnTo>
                    <a:pt x="220573" y="65328"/>
                  </a:lnTo>
                  <a:lnTo>
                    <a:pt x="222440" y="62471"/>
                  </a:lnTo>
                  <a:lnTo>
                    <a:pt x="246062" y="32804"/>
                  </a:lnTo>
                  <a:lnTo>
                    <a:pt x="246062" y="24599"/>
                  </a:lnTo>
                  <a:lnTo>
                    <a:pt x="207746" y="24599"/>
                  </a:lnTo>
                  <a:lnTo>
                    <a:pt x="207746" y="34353"/>
                  </a:lnTo>
                  <a:lnTo>
                    <a:pt x="231013" y="34353"/>
                  </a:lnTo>
                  <a:lnTo>
                    <a:pt x="229260" y="36410"/>
                  </a:lnTo>
                  <a:lnTo>
                    <a:pt x="206489" y="67843"/>
                  </a:lnTo>
                  <a:lnTo>
                    <a:pt x="206489" y="75082"/>
                  </a:lnTo>
                  <a:lnTo>
                    <a:pt x="246634" y="75082"/>
                  </a:lnTo>
                  <a:lnTo>
                    <a:pt x="246634" y="65328"/>
                  </a:lnTo>
                  <a:close/>
                </a:path>
                <a:path w="972819" h="1147445">
                  <a:moveTo>
                    <a:pt x="301942" y="45834"/>
                  </a:moveTo>
                  <a:lnTo>
                    <a:pt x="301345" y="42189"/>
                  </a:lnTo>
                  <a:lnTo>
                    <a:pt x="298970" y="35687"/>
                  </a:lnTo>
                  <a:lnTo>
                    <a:pt x="297802" y="33820"/>
                  </a:lnTo>
                  <a:lnTo>
                    <a:pt x="297256" y="32918"/>
                  </a:lnTo>
                  <a:lnTo>
                    <a:pt x="292823" y="28359"/>
                  </a:lnTo>
                  <a:lnTo>
                    <a:pt x="290131" y="26606"/>
                  </a:lnTo>
                  <a:lnTo>
                    <a:pt x="289979" y="26555"/>
                  </a:lnTo>
                  <a:lnTo>
                    <a:pt x="289979" y="44869"/>
                  </a:lnTo>
                  <a:lnTo>
                    <a:pt x="289979" y="54978"/>
                  </a:lnTo>
                  <a:lnTo>
                    <a:pt x="288988" y="58864"/>
                  </a:lnTo>
                  <a:lnTo>
                    <a:pt x="285076" y="64655"/>
                  </a:lnTo>
                  <a:lnTo>
                    <a:pt x="281965" y="66103"/>
                  </a:lnTo>
                  <a:lnTo>
                    <a:pt x="275793" y="66103"/>
                  </a:lnTo>
                  <a:lnTo>
                    <a:pt x="273977" y="65798"/>
                  </a:lnTo>
                  <a:lnTo>
                    <a:pt x="270776" y="64655"/>
                  </a:lnTo>
                  <a:lnTo>
                    <a:pt x="269189" y="63919"/>
                  </a:lnTo>
                  <a:lnTo>
                    <a:pt x="268173" y="63207"/>
                  </a:lnTo>
                  <a:lnTo>
                    <a:pt x="268173" y="34353"/>
                  </a:lnTo>
                  <a:lnTo>
                    <a:pt x="269328" y="34036"/>
                  </a:lnTo>
                  <a:lnTo>
                    <a:pt x="270497" y="33820"/>
                  </a:lnTo>
                  <a:lnTo>
                    <a:pt x="280949" y="33820"/>
                  </a:lnTo>
                  <a:lnTo>
                    <a:pt x="284111" y="35026"/>
                  </a:lnTo>
                  <a:lnTo>
                    <a:pt x="288798" y="40817"/>
                  </a:lnTo>
                  <a:lnTo>
                    <a:pt x="289979" y="44869"/>
                  </a:lnTo>
                  <a:lnTo>
                    <a:pt x="289979" y="26555"/>
                  </a:lnTo>
                  <a:lnTo>
                    <a:pt x="283832" y="24155"/>
                  </a:lnTo>
                  <a:lnTo>
                    <a:pt x="280263" y="23545"/>
                  </a:lnTo>
                  <a:lnTo>
                    <a:pt x="272415" y="23545"/>
                  </a:lnTo>
                  <a:lnTo>
                    <a:pt x="268757" y="23837"/>
                  </a:lnTo>
                  <a:lnTo>
                    <a:pt x="261797" y="24993"/>
                  </a:lnTo>
                  <a:lnTo>
                    <a:pt x="258864" y="25603"/>
                  </a:lnTo>
                  <a:lnTo>
                    <a:pt x="256489" y="26250"/>
                  </a:lnTo>
                  <a:lnTo>
                    <a:pt x="256489" y="92925"/>
                  </a:lnTo>
                  <a:lnTo>
                    <a:pt x="268173" y="92925"/>
                  </a:lnTo>
                  <a:lnTo>
                    <a:pt x="268173" y="73342"/>
                  </a:lnTo>
                  <a:lnTo>
                    <a:pt x="269455" y="74053"/>
                  </a:lnTo>
                  <a:lnTo>
                    <a:pt x="271094" y="74688"/>
                  </a:lnTo>
                  <a:lnTo>
                    <a:pt x="275082" y="75857"/>
                  </a:lnTo>
                  <a:lnTo>
                    <a:pt x="277266" y="76136"/>
                  </a:lnTo>
                  <a:lnTo>
                    <a:pt x="283184" y="76136"/>
                  </a:lnTo>
                  <a:lnTo>
                    <a:pt x="286359" y="75501"/>
                  </a:lnTo>
                  <a:lnTo>
                    <a:pt x="291045" y="73342"/>
                  </a:lnTo>
                  <a:lnTo>
                    <a:pt x="291960" y="72923"/>
                  </a:lnTo>
                  <a:lnTo>
                    <a:pt x="294284" y="71120"/>
                  </a:lnTo>
                  <a:lnTo>
                    <a:pt x="298018" y="66497"/>
                  </a:lnTo>
                  <a:lnTo>
                    <a:pt x="298221" y="66103"/>
                  </a:lnTo>
                  <a:lnTo>
                    <a:pt x="299351" y="63919"/>
                  </a:lnTo>
                  <a:lnTo>
                    <a:pt x="299453" y="63728"/>
                  </a:lnTo>
                  <a:lnTo>
                    <a:pt x="301447" y="57289"/>
                  </a:lnTo>
                  <a:lnTo>
                    <a:pt x="301942" y="53746"/>
                  </a:lnTo>
                  <a:lnTo>
                    <a:pt x="301942" y="45834"/>
                  </a:lnTo>
                  <a:close/>
                </a:path>
                <a:path w="972819" h="1147445">
                  <a:moveTo>
                    <a:pt x="358521" y="45808"/>
                  </a:moveTo>
                  <a:lnTo>
                    <a:pt x="357924" y="42189"/>
                  </a:lnTo>
                  <a:lnTo>
                    <a:pt x="355549" y="35687"/>
                  </a:lnTo>
                  <a:lnTo>
                    <a:pt x="354228" y="33477"/>
                  </a:lnTo>
                  <a:lnTo>
                    <a:pt x="353898" y="32905"/>
                  </a:lnTo>
                  <a:lnTo>
                    <a:pt x="349643" y="28270"/>
                  </a:lnTo>
                  <a:lnTo>
                    <a:pt x="347091" y="26492"/>
                  </a:lnTo>
                  <a:lnTo>
                    <a:pt x="346557" y="26276"/>
                  </a:lnTo>
                  <a:lnTo>
                    <a:pt x="346557" y="44780"/>
                  </a:lnTo>
                  <a:lnTo>
                    <a:pt x="346557" y="54876"/>
                  </a:lnTo>
                  <a:lnTo>
                    <a:pt x="345478" y="58902"/>
                  </a:lnTo>
                  <a:lnTo>
                    <a:pt x="341172" y="64820"/>
                  </a:lnTo>
                  <a:lnTo>
                    <a:pt x="338162" y="66294"/>
                  </a:lnTo>
                  <a:lnTo>
                    <a:pt x="330441" y="66294"/>
                  </a:lnTo>
                  <a:lnTo>
                    <a:pt x="327431" y="64820"/>
                  </a:lnTo>
                  <a:lnTo>
                    <a:pt x="323126" y="58902"/>
                  </a:lnTo>
                  <a:lnTo>
                    <a:pt x="322046" y="54876"/>
                  </a:lnTo>
                  <a:lnTo>
                    <a:pt x="322046" y="44780"/>
                  </a:lnTo>
                  <a:lnTo>
                    <a:pt x="323126" y="40805"/>
                  </a:lnTo>
                  <a:lnTo>
                    <a:pt x="327431" y="34950"/>
                  </a:lnTo>
                  <a:lnTo>
                    <a:pt x="330441" y="33477"/>
                  </a:lnTo>
                  <a:lnTo>
                    <a:pt x="338162" y="33477"/>
                  </a:lnTo>
                  <a:lnTo>
                    <a:pt x="341172" y="34950"/>
                  </a:lnTo>
                  <a:lnTo>
                    <a:pt x="345478" y="40805"/>
                  </a:lnTo>
                  <a:lnTo>
                    <a:pt x="346557" y="44780"/>
                  </a:lnTo>
                  <a:lnTo>
                    <a:pt x="346557" y="26276"/>
                  </a:lnTo>
                  <a:lnTo>
                    <a:pt x="341109" y="23977"/>
                  </a:lnTo>
                  <a:lnTo>
                    <a:pt x="337845" y="23355"/>
                  </a:lnTo>
                  <a:lnTo>
                    <a:pt x="330758" y="23355"/>
                  </a:lnTo>
                  <a:lnTo>
                    <a:pt x="310083" y="45808"/>
                  </a:lnTo>
                  <a:lnTo>
                    <a:pt x="310083" y="53784"/>
                  </a:lnTo>
                  <a:lnTo>
                    <a:pt x="330695" y="76428"/>
                  </a:lnTo>
                  <a:lnTo>
                    <a:pt x="337896" y="76428"/>
                  </a:lnTo>
                  <a:lnTo>
                    <a:pt x="354266" y="66294"/>
                  </a:lnTo>
                  <a:lnTo>
                    <a:pt x="355625" y="63982"/>
                  </a:lnTo>
                  <a:lnTo>
                    <a:pt x="357949" y="57416"/>
                  </a:lnTo>
                  <a:lnTo>
                    <a:pt x="358521" y="53784"/>
                  </a:lnTo>
                  <a:lnTo>
                    <a:pt x="358521" y="45808"/>
                  </a:lnTo>
                  <a:close/>
                </a:path>
                <a:path w="972819" h="1147445">
                  <a:moveTo>
                    <a:pt x="402348" y="66687"/>
                  </a:moveTo>
                  <a:lnTo>
                    <a:pt x="385330" y="44577"/>
                  </a:lnTo>
                  <a:lnTo>
                    <a:pt x="383921" y="44018"/>
                  </a:lnTo>
                  <a:lnTo>
                    <a:pt x="378040" y="38658"/>
                  </a:lnTo>
                  <a:lnTo>
                    <a:pt x="378040" y="36156"/>
                  </a:lnTo>
                  <a:lnTo>
                    <a:pt x="378777" y="34912"/>
                  </a:lnTo>
                  <a:lnTo>
                    <a:pt x="381736" y="33312"/>
                  </a:lnTo>
                  <a:lnTo>
                    <a:pt x="383667" y="32905"/>
                  </a:lnTo>
                  <a:lnTo>
                    <a:pt x="388683" y="32905"/>
                  </a:lnTo>
                  <a:lnTo>
                    <a:pt x="390994" y="33147"/>
                  </a:lnTo>
                  <a:lnTo>
                    <a:pt x="394995" y="34112"/>
                  </a:lnTo>
                  <a:lnTo>
                    <a:pt x="396633" y="34645"/>
                  </a:lnTo>
                  <a:lnTo>
                    <a:pt x="397903" y="35217"/>
                  </a:lnTo>
                  <a:lnTo>
                    <a:pt x="397967" y="34912"/>
                  </a:lnTo>
                  <a:lnTo>
                    <a:pt x="398030" y="34645"/>
                  </a:lnTo>
                  <a:lnTo>
                    <a:pt x="398145" y="34112"/>
                  </a:lnTo>
                  <a:lnTo>
                    <a:pt x="398246" y="33680"/>
                  </a:lnTo>
                  <a:lnTo>
                    <a:pt x="398360" y="33147"/>
                  </a:lnTo>
                  <a:lnTo>
                    <a:pt x="398424" y="32905"/>
                  </a:lnTo>
                  <a:lnTo>
                    <a:pt x="400037" y="25755"/>
                  </a:lnTo>
                  <a:lnTo>
                    <a:pt x="398691" y="25247"/>
                  </a:lnTo>
                  <a:lnTo>
                    <a:pt x="396659" y="24714"/>
                  </a:lnTo>
                  <a:lnTo>
                    <a:pt x="391261" y="23622"/>
                  </a:lnTo>
                  <a:lnTo>
                    <a:pt x="388429" y="23355"/>
                  </a:lnTo>
                  <a:lnTo>
                    <a:pt x="379615" y="23355"/>
                  </a:lnTo>
                  <a:lnTo>
                    <a:pt x="374942" y="24714"/>
                  </a:lnTo>
                  <a:lnTo>
                    <a:pt x="368160" y="30022"/>
                  </a:lnTo>
                  <a:lnTo>
                    <a:pt x="366814" y="32905"/>
                  </a:lnTo>
                  <a:lnTo>
                    <a:pt x="366699" y="33147"/>
                  </a:lnTo>
                  <a:lnTo>
                    <a:pt x="366623" y="33312"/>
                  </a:lnTo>
                  <a:lnTo>
                    <a:pt x="366560" y="41287"/>
                  </a:lnTo>
                  <a:lnTo>
                    <a:pt x="366763" y="42379"/>
                  </a:lnTo>
                  <a:lnTo>
                    <a:pt x="384505" y="55321"/>
                  </a:lnTo>
                  <a:lnTo>
                    <a:pt x="386994" y="56515"/>
                  </a:lnTo>
                  <a:lnTo>
                    <a:pt x="390017" y="58699"/>
                  </a:lnTo>
                  <a:lnTo>
                    <a:pt x="390779" y="60083"/>
                  </a:lnTo>
                  <a:lnTo>
                    <a:pt x="390702" y="63690"/>
                  </a:lnTo>
                  <a:lnTo>
                    <a:pt x="390067" y="64833"/>
                  </a:lnTo>
                  <a:lnTo>
                    <a:pt x="388658" y="65582"/>
                  </a:lnTo>
                  <a:lnTo>
                    <a:pt x="386854" y="66497"/>
                  </a:lnTo>
                  <a:lnTo>
                    <a:pt x="386105" y="66497"/>
                  </a:lnTo>
                  <a:lnTo>
                    <a:pt x="384987" y="66687"/>
                  </a:lnTo>
                  <a:lnTo>
                    <a:pt x="378802" y="66687"/>
                  </a:lnTo>
                  <a:lnTo>
                    <a:pt x="377151" y="66497"/>
                  </a:lnTo>
                  <a:lnTo>
                    <a:pt x="376529" y="66497"/>
                  </a:lnTo>
                  <a:lnTo>
                    <a:pt x="371233" y="65074"/>
                  </a:lnTo>
                  <a:lnTo>
                    <a:pt x="369150" y="64401"/>
                  </a:lnTo>
                  <a:lnTo>
                    <a:pt x="367423" y="63690"/>
                  </a:lnTo>
                  <a:lnTo>
                    <a:pt x="365391" y="73444"/>
                  </a:lnTo>
                  <a:lnTo>
                    <a:pt x="366483" y="73888"/>
                  </a:lnTo>
                  <a:lnTo>
                    <a:pt x="368388" y="74472"/>
                  </a:lnTo>
                  <a:lnTo>
                    <a:pt x="373786" y="75958"/>
                  </a:lnTo>
                  <a:lnTo>
                    <a:pt x="377355" y="76339"/>
                  </a:lnTo>
                  <a:lnTo>
                    <a:pt x="388429" y="76339"/>
                  </a:lnTo>
                  <a:lnTo>
                    <a:pt x="393522" y="75095"/>
                  </a:lnTo>
                  <a:lnTo>
                    <a:pt x="400659" y="70142"/>
                  </a:lnTo>
                  <a:lnTo>
                    <a:pt x="402348" y="66687"/>
                  </a:lnTo>
                  <a:close/>
                </a:path>
                <a:path w="972819" h="1147445">
                  <a:moveTo>
                    <a:pt x="457631" y="45834"/>
                  </a:moveTo>
                  <a:lnTo>
                    <a:pt x="457034" y="42189"/>
                  </a:lnTo>
                  <a:lnTo>
                    <a:pt x="454660" y="35687"/>
                  </a:lnTo>
                  <a:lnTo>
                    <a:pt x="453491" y="33820"/>
                  </a:lnTo>
                  <a:lnTo>
                    <a:pt x="452945" y="32918"/>
                  </a:lnTo>
                  <a:lnTo>
                    <a:pt x="448513" y="28359"/>
                  </a:lnTo>
                  <a:lnTo>
                    <a:pt x="445833" y="26606"/>
                  </a:lnTo>
                  <a:lnTo>
                    <a:pt x="445668" y="26543"/>
                  </a:lnTo>
                  <a:lnTo>
                    <a:pt x="445668" y="44869"/>
                  </a:lnTo>
                  <a:lnTo>
                    <a:pt x="445668" y="54978"/>
                  </a:lnTo>
                  <a:lnTo>
                    <a:pt x="444690" y="58864"/>
                  </a:lnTo>
                  <a:lnTo>
                    <a:pt x="440753" y="64655"/>
                  </a:lnTo>
                  <a:lnTo>
                    <a:pt x="437654" y="66103"/>
                  </a:lnTo>
                  <a:lnTo>
                    <a:pt x="431482" y="66103"/>
                  </a:lnTo>
                  <a:lnTo>
                    <a:pt x="429666" y="65798"/>
                  </a:lnTo>
                  <a:lnTo>
                    <a:pt x="426453" y="64655"/>
                  </a:lnTo>
                  <a:lnTo>
                    <a:pt x="424878" y="63919"/>
                  </a:lnTo>
                  <a:lnTo>
                    <a:pt x="423849" y="63207"/>
                  </a:lnTo>
                  <a:lnTo>
                    <a:pt x="423849" y="34353"/>
                  </a:lnTo>
                  <a:lnTo>
                    <a:pt x="425018" y="34036"/>
                  </a:lnTo>
                  <a:lnTo>
                    <a:pt x="426186" y="33820"/>
                  </a:lnTo>
                  <a:lnTo>
                    <a:pt x="436638" y="33820"/>
                  </a:lnTo>
                  <a:lnTo>
                    <a:pt x="439788" y="35026"/>
                  </a:lnTo>
                  <a:lnTo>
                    <a:pt x="444487" y="40817"/>
                  </a:lnTo>
                  <a:lnTo>
                    <a:pt x="445668" y="44869"/>
                  </a:lnTo>
                  <a:lnTo>
                    <a:pt x="445668" y="26543"/>
                  </a:lnTo>
                  <a:lnTo>
                    <a:pt x="439521" y="24155"/>
                  </a:lnTo>
                  <a:lnTo>
                    <a:pt x="435940" y="23545"/>
                  </a:lnTo>
                  <a:lnTo>
                    <a:pt x="428104" y="23545"/>
                  </a:lnTo>
                  <a:lnTo>
                    <a:pt x="424434" y="23837"/>
                  </a:lnTo>
                  <a:lnTo>
                    <a:pt x="417487" y="24993"/>
                  </a:lnTo>
                  <a:lnTo>
                    <a:pt x="414553" y="25603"/>
                  </a:lnTo>
                  <a:lnTo>
                    <a:pt x="412178" y="26250"/>
                  </a:lnTo>
                  <a:lnTo>
                    <a:pt x="412178" y="92925"/>
                  </a:lnTo>
                  <a:lnTo>
                    <a:pt x="423849" y="92925"/>
                  </a:lnTo>
                  <a:lnTo>
                    <a:pt x="423849" y="73342"/>
                  </a:lnTo>
                  <a:lnTo>
                    <a:pt x="425145" y="74053"/>
                  </a:lnTo>
                  <a:lnTo>
                    <a:pt x="426783" y="74688"/>
                  </a:lnTo>
                  <a:lnTo>
                    <a:pt x="430758" y="75857"/>
                  </a:lnTo>
                  <a:lnTo>
                    <a:pt x="432955" y="76136"/>
                  </a:lnTo>
                  <a:lnTo>
                    <a:pt x="438873" y="76136"/>
                  </a:lnTo>
                  <a:lnTo>
                    <a:pt x="442036" y="75501"/>
                  </a:lnTo>
                  <a:lnTo>
                    <a:pt x="446735" y="73342"/>
                  </a:lnTo>
                  <a:lnTo>
                    <a:pt x="447649" y="72923"/>
                  </a:lnTo>
                  <a:lnTo>
                    <a:pt x="449973" y="71120"/>
                  </a:lnTo>
                  <a:lnTo>
                    <a:pt x="453707" y="66497"/>
                  </a:lnTo>
                  <a:lnTo>
                    <a:pt x="453910" y="66103"/>
                  </a:lnTo>
                  <a:lnTo>
                    <a:pt x="455041" y="63919"/>
                  </a:lnTo>
                  <a:lnTo>
                    <a:pt x="455142" y="63728"/>
                  </a:lnTo>
                  <a:lnTo>
                    <a:pt x="457136" y="57289"/>
                  </a:lnTo>
                  <a:lnTo>
                    <a:pt x="457631" y="53746"/>
                  </a:lnTo>
                  <a:lnTo>
                    <a:pt x="457631" y="45834"/>
                  </a:lnTo>
                  <a:close/>
                </a:path>
                <a:path w="972819" h="1147445">
                  <a:moveTo>
                    <a:pt x="514210" y="45808"/>
                  </a:moveTo>
                  <a:lnTo>
                    <a:pt x="513613" y="42189"/>
                  </a:lnTo>
                  <a:lnTo>
                    <a:pt x="511238" y="35687"/>
                  </a:lnTo>
                  <a:lnTo>
                    <a:pt x="509905" y="33477"/>
                  </a:lnTo>
                  <a:lnTo>
                    <a:pt x="509574" y="32905"/>
                  </a:lnTo>
                  <a:lnTo>
                    <a:pt x="505333" y="28270"/>
                  </a:lnTo>
                  <a:lnTo>
                    <a:pt x="502780" y="26492"/>
                  </a:lnTo>
                  <a:lnTo>
                    <a:pt x="502246" y="26276"/>
                  </a:lnTo>
                  <a:lnTo>
                    <a:pt x="502246" y="44780"/>
                  </a:lnTo>
                  <a:lnTo>
                    <a:pt x="502246" y="54876"/>
                  </a:lnTo>
                  <a:lnTo>
                    <a:pt x="501167" y="58902"/>
                  </a:lnTo>
                  <a:lnTo>
                    <a:pt x="496862" y="64820"/>
                  </a:lnTo>
                  <a:lnTo>
                    <a:pt x="493852" y="66294"/>
                  </a:lnTo>
                  <a:lnTo>
                    <a:pt x="486130" y="66294"/>
                  </a:lnTo>
                  <a:lnTo>
                    <a:pt x="483120" y="64820"/>
                  </a:lnTo>
                  <a:lnTo>
                    <a:pt x="478802" y="58902"/>
                  </a:lnTo>
                  <a:lnTo>
                    <a:pt x="477735" y="54876"/>
                  </a:lnTo>
                  <a:lnTo>
                    <a:pt x="477735" y="44780"/>
                  </a:lnTo>
                  <a:lnTo>
                    <a:pt x="478802" y="40805"/>
                  </a:lnTo>
                  <a:lnTo>
                    <a:pt x="483120" y="34950"/>
                  </a:lnTo>
                  <a:lnTo>
                    <a:pt x="486130" y="33477"/>
                  </a:lnTo>
                  <a:lnTo>
                    <a:pt x="493852" y="33477"/>
                  </a:lnTo>
                  <a:lnTo>
                    <a:pt x="496862" y="34950"/>
                  </a:lnTo>
                  <a:lnTo>
                    <a:pt x="501167" y="40805"/>
                  </a:lnTo>
                  <a:lnTo>
                    <a:pt x="502246" y="44780"/>
                  </a:lnTo>
                  <a:lnTo>
                    <a:pt x="502246" y="26276"/>
                  </a:lnTo>
                  <a:lnTo>
                    <a:pt x="496785" y="23977"/>
                  </a:lnTo>
                  <a:lnTo>
                    <a:pt x="493522" y="23355"/>
                  </a:lnTo>
                  <a:lnTo>
                    <a:pt x="486448" y="23355"/>
                  </a:lnTo>
                  <a:lnTo>
                    <a:pt x="465759" y="45808"/>
                  </a:lnTo>
                  <a:lnTo>
                    <a:pt x="465759" y="53784"/>
                  </a:lnTo>
                  <a:lnTo>
                    <a:pt x="486384" y="76428"/>
                  </a:lnTo>
                  <a:lnTo>
                    <a:pt x="493598" y="76428"/>
                  </a:lnTo>
                  <a:lnTo>
                    <a:pt x="509955" y="66294"/>
                  </a:lnTo>
                  <a:lnTo>
                    <a:pt x="511314" y="63982"/>
                  </a:lnTo>
                  <a:lnTo>
                    <a:pt x="513626" y="57416"/>
                  </a:lnTo>
                  <a:lnTo>
                    <a:pt x="514210" y="53784"/>
                  </a:lnTo>
                  <a:lnTo>
                    <a:pt x="514210" y="45808"/>
                  </a:lnTo>
                  <a:close/>
                </a:path>
                <a:path w="972819" h="1147445">
                  <a:moveTo>
                    <a:pt x="544080" y="66395"/>
                  </a:moveTo>
                  <a:lnTo>
                    <a:pt x="536359" y="190"/>
                  </a:lnTo>
                  <a:lnTo>
                    <a:pt x="524687" y="2120"/>
                  </a:lnTo>
                  <a:lnTo>
                    <a:pt x="524751" y="63360"/>
                  </a:lnTo>
                  <a:lnTo>
                    <a:pt x="539419" y="76047"/>
                  </a:lnTo>
                  <a:lnTo>
                    <a:pt x="542442" y="76047"/>
                  </a:lnTo>
                  <a:lnTo>
                    <a:pt x="544080" y="66395"/>
                  </a:lnTo>
                  <a:close/>
                </a:path>
                <a:path w="972819" h="1147445">
                  <a:moveTo>
                    <a:pt x="565226" y="24599"/>
                  </a:moveTo>
                  <a:lnTo>
                    <a:pt x="553542" y="24599"/>
                  </a:lnTo>
                  <a:lnTo>
                    <a:pt x="553542" y="75069"/>
                  </a:lnTo>
                  <a:lnTo>
                    <a:pt x="565226" y="75069"/>
                  </a:lnTo>
                  <a:lnTo>
                    <a:pt x="565226" y="24599"/>
                  </a:lnTo>
                  <a:close/>
                </a:path>
                <a:path w="972819" h="1147445">
                  <a:moveTo>
                    <a:pt x="566483" y="7581"/>
                  </a:moveTo>
                  <a:lnTo>
                    <a:pt x="565772" y="5816"/>
                  </a:lnTo>
                  <a:lnTo>
                    <a:pt x="562940" y="3238"/>
                  </a:lnTo>
                  <a:lnTo>
                    <a:pt x="561263" y="2603"/>
                  </a:lnTo>
                  <a:lnTo>
                    <a:pt x="557339" y="2603"/>
                  </a:lnTo>
                  <a:lnTo>
                    <a:pt x="555637" y="3238"/>
                  </a:lnTo>
                  <a:lnTo>
                    <a:pt x="552805" y="5816"/>
                  </a:lnTo>
                  <a:lnTo>
                    <a:pt x="552094" y="7581"/>
                  </a:lnTo>
                  <a:lnTo>
                    <a:pt x="552094" y="12026"/>
                  </a:lnTo>
                  <a:lnTo>
                    <a:pt x="552805" y="13766"/>
                  </a:lnTo>
                  <a:lnTo>
                    <a:pt x="555637" y="16344"/>
                  </a:lnTo>
                  <a:lnTo>
                    <a:pt x="557339" y="16979"/>
                  </a:lnTo>
                  <a:lnTo>
                    <a:pt x="561263" y="16979"/>
                  </a:lnTo>
                  <a:lnTo>
                    <a:pt x="562940" y="16344"/>
                  </a:lnTo>
                  <a:lnTo>
                    <a:pt x="565772" y="13766"/>
                  </a:lnTo>
                  <a:lnTo>
                    <a:pt x="566483" y="12026"/>
                  </a:lnTo>
                  <a:lnTo>
                    <a:pt x="566483" y="7581"/>
                  </a:lnTo>
                  <a:close/>
                </a:path>
                <a:path w="972819" h="1147445">
                  <a:moveTo>
                    <a:pt x="609866" y="73533"/>
                  </a:moveTo>
                  <a:lnTo>
                    <a:pt x="608406" y="66535"/>
                  </a:lnTo>
                  <a:lnTo>
                    <a:pt x="608330" y="66205"/>
                  </a:lnTo>
                  <a:lnTo>
                    <a:pt x="608152" y="65328"/>
                  </a:lnTo>
                  <a:lnTo>
                    <a:pt x="608101" y="65074"/>
                  </a:lnTo>
                  <a:lnTo>
                    <a:pt x="608012" y="64655"/>
                  </a:lnTo>
                  <a:lnTo>
                    <a:pt x="607936" y="64274"/>
                  </a:lnTo>
                  <a:lnTo>
                    <a:pt x="606971" y="64655"/>
                  </a:lnTo>
                  <a:lnTo>
                    <a:pt x="605663" y="65074"/>
                  </a:lnTo>
                  <a:lnTo>
                    <a:pt x="602386" y="65976"/>
                  </a:lnTo>
                  <a:lnTo>
                    <a:pt x="600494" y="66205"/>
                  </a:lnTo>
                  <a:lnTo>
                    <a:pt x="595287" y="66205"/>
                  </a:lnTo>
                  <a:lnTo>
                    <a:pt x="593102" y="65328"/>
                  </a:lnTo>
                  <a:lnTo>
                    <a:pt x="591807" y="63601"/>
                  </a:lnTo>
                  <a:lnTo>
                    <a:pt x="590537" y="61861"/>
                  </a:lnTo>
                  <a:lnTo>
                    <a:pt x="589889" y="58966"/>
                  </a:lnTo>
                  <a:lnTo>
                    <a:pt x="589889" y="34353"/>
                  </a:lnTo>
                  <a:lnTo>
                    <a:pt x="607834" y="34353"/>
                  </a:lnTo>
                  <a:lnTo>
                    <a:pt x="607834" y="24599"/>
                  </a:lnTo>
                  <a:lnTo>
                    <a:pt x="589889" y="24599"/>
                  </a:lnTo>
                  <a:lnTo>
                    <a:pt x="589889" y="9359"/>
                  </a:lnTo>
                  <a:lnTo>
                    <a:pt x="578205" y="11290"/>
                  </a:lnTo>
                  <a:lnTo>
                    <a:pt x="578256" y="58966"/>
                  </a:lnTo>
                  <a:lnTo>
                    <a:pt x="593229" y="76238"/>
                  </a:lnTo>
                  <a:lnTo>
                    <a:pt x="599795" y="76238"/>
                  </a:lnTo>
                  <a:lnTo>
                    <a:pt x="602373" y="75933"/>
                  </a:lnTo>
                  <a:lnTo>
                    <a:pt x="606742" y="74714"/>
                  </a:lnTo>
                  <a:lnTo>
                    <a:pt x="608520" y="74117"/>
                  </a:lnTo>
                  <a:lnTo>
                    <a:pt x="609866" y="73533"/>
                  </a:lnTo>
                  <a:close/>
                </a:path>
                <a:path w="972819" h="1147445">
                  <a:moveTo>
                    <a:pt x="656094" y="40373"/>
                  </a:moveTo>
                  <a:lnTo>
                    <a:pt x="655815" y="38150"/>
                  </a:lnTo>
                  <a:lnTo>
                    <a:pt x="655751" y="37642"/>
                  </a:lnTo>
                  <a:lnTo>
                    <a:pt x="654596" y="33451"/>
                  </a:lnTo>
                  <a:lnTo>
                    <a:pt x="654519" y="33197"/>
                  </a:lnTo>
                  <a:lnTo>
                    <a:pt x="654392" y="32702"/>
                  </a:lnTo>
                  <a:lnTo>
                    <a:pt x="653262" y="30581"/>
                  </a:lnTo>
                  <a:lnTo>
                    <a:pt x="650125" y="27114"/>
                  </a:lnTo>
                  <a:lnTo>
                    <a:pt x="648017" y="25755"/>
                  </a:lnTo>
                  <a:lnTo>
                    <a:pt x="642734" y="23837"/>
                  </a:lnTo>
                  <a:lnTo>
                    <a:pt x="639495" y="23355"/>
                  </a:lnTo>
                  <a:lnTo>
                    <a:pt x="632409" y="23355"/>
                  </a:lnTo>
                  <a:lnTo>
                    <a:pt x="629386" y="23609"/>
                  </a:lnTo>
                  <a:lnTo>
                    <a:pt x="623722" y="24638"/>
                  </a:lnTo>
                  <a:lnTo>
                    <a:pt x="621576" y="25158"/>
                  </a:lnTo>
                  <a:lnTo>
                    <a:pt x="619823" y="25755"/>
                  </a:lnTo>
                  <a:lnTo>
                    <a:pt x="620102" y="25755"/>
                  </a:lnTo>
                  <a:lnTo>
                    <a:pt x="621157" y="32702"/>
                  </a:lnTo>
                  <a:lnTo>
                    <a:pt x="621271" y="33451"/>
                  </a:lnTo>
                  <a:lnTo>
                    <a:pt x="621385" y="34163"/>
                  </a:lnTo>
                  <a:lnTo>
                    <a:pt x="621449" y="34607"/>
                  </a:lnTo>
                  <a:lnTo>
                    <a:pt x="621525" y="35140"/>
                  </a:lnTo>
                  <a:lnTo>
                    <a:pt x="622947" y="34607"/>
                  </a:lnTo>
                  <a:lnTo>
                    <a:pt x="624789" y="34163"/>
                  </a:lnTo>
                  <a:lnTo>
                    <a:pt x="628916" y="33451"/>
                  </a:lnTo>
                  <a:lnTo>
                    <a:pt x="628472" y="33451"/>
                  </a:lnTo>
                  <a:lnTo>
                    <a:pt x="631774" y="33197"/>
                  </a:lnTo>
                  <a:lnTo>
                    <a:pt x="636460" y="33197"/>
                  </a:lnTo>
                  <a:lnTo>
                    <a:pt x="638124" y="33451"/>
                  </a:lnTo>
                  <a:lnTo>
                    <a:pt x="641070" y="34607"/>
                  </a:lnTo>
                  <a:lnTo>
                    <a:pt x="640930" y="34607"/>
                  </a:lnTo>
                  <a:lnTo>
                    <a:pt x="641819" y="35204"/>
                  </a:lnTo>
                  <a:lnTo>
                    <a:pt x="643432" y="37071"/>
                  </a:lnTo>
                  <a:lnTo>
                    <a:pt x="643991" y="38150"/>
                  </a:lnTo>
                  <a:lnTo>
                    <a:pt x="644575" y="40373"/>
                  </a:lnTo>
                  <a:lnTo>
                    <a:pt x="644639" y="40589"/>
                  </a:lnTo>
                  <a:lnTo>
                    <a:pt x="644804" y="41884"/>
                  </a:lnTo>
                  <a:lnTo>
                    <a:pt x="644804" y="45161"/>
                  </a:lnTo>
                  <a:lnTo>
                    <a:pt x="644804" y="53365"/>
                  </a:lnTo>
                  <a:lnTo>
                    <a:pt x="644804" y="66344"/>
                  </a:lnTo>
                  <a:lnTo>
                    <a:pt x="644563" y="66344"/>
                  </a:lnTo>
                  <a:lnTo>
                    <a:pt x="642937" y="66687"/>
                  </a:lnTo>
                  <a:lnTo>
                    <a:pt x="640194" y="66878"/>
                  </a:lnTo>
                  <a:lnTo>
                    <a:pt x="633628" y="66878"/>
                  </a:lnTo>
                  <a:lnTo>
                    <a:pt x="631291" y="66344"/>
                  </a:lnTo>
                  <a:lnTo>
                    <a:pt x="627811" y="64223"/>
                  </a:lnTo>
                  <a:lnTo>
                    <a:pt x="626935" y="62318"/>
                  </a:lnTo>
                  <a:lnTo>
                    <a:pt x="626935" y="58127"/>
                  </a:lnTo>
                  <a:lnTo>
                    <a:pt x="635355" y="52590"/>
                  </a:lnTo>
                  <a:lnTo>
                    <a:pt x="640778" y="52590"/>
                  </a:lnTo>
                  <a:lnTo>
                    <a:pt x="643216" y="52984"/>
                  </a:lnTo>
                  <a:lnTo>
                    <a:pt x="644156" y="53174"/>
                  </a:lnTo>
                  <a:lnTo>
                    <a:pt x="644804" y="53365"/>
                  </a:lnTo>
                  <a:lnTo>
                    <a:pt x="644804" y="45161"/>
                  </a:lnTo>
                  <a:lnTo>
                    <a:pt x="643191" y="44780"/>
                  </a:lnTo>
                  <a:lnTo>
                    <a:pt x="641680" y="44500"/>
                  </a:lnTo>
                  <a:lnTo>
                    <a:pt x="638848" y="44183"/>
                  </a:lnTo>
                  <a:lnTo>
                    <a:pt x="632587" y="44183"/>
                  </a:lnTo>
                  <a:lnTo>
                    <a:pt x="629577" y="44500"/>
                  </a:lnTo>
                  <a:lnTo>
                    <a:pt x="630186" y="44500"/>
                  </a:lnTo>
                  <a:lnTo>
                    <a:pt x="625703" y="45466"/>
                  </a:lnTo>
                  <a:lnTo>
                    <a:pt x="615264" y="56946"/>
                  </a:lnTo>
                  <a:lnTo>
                    <a:pt x="615264" y="62852"/>
                  </a:lnTo>
                  <a:lnTo>
                    <a:pt x="625017" y="74777"/>
                  </a:lnTo>
                  <a:lnTo>
                    <a:pt x="625195" y="74777"/>
                  </a:lnTo>
                  <a:lnTo>
                    <a:pt x="629958" y="75869"/>
                  </a:lnTo>
                  <a:lnTo>
                    <a:pt x="632612" y="76136"/>
                  </a:lnTo>
                  <a:lnTo>
                    <a:pt x="640194" y="76136"/>
                  </a:lnTo>
                  <a:lnTo>
                    <a:pt x="644296" y="75869"/>
                  </a:lnTo>
                  <a:lnTo>
                    <a:pt x="651573" y="74777"/>
                  </a:lnTo>
                  <a:lnTo>
                    <a:pt x="654291" y="74307"/>
                  </a:lnTo>
                  <a:lnTo>
                    <a:pt x="656094" y="73926"/>
                  </a:lnTo>
                  <a:lnTo>
                    <a:pt x="656094" y="66878"/>
                  </a:lnTo>
                  <a:lnTo>
                    <a:pt x="656094" y="52590"/>
                  </a:lnTo>
                  <a:lnTo>
                    <a:pt x="656094" y="45161"/>
                  </a:lnTo>
                  <a:lnTo>
                    <a:pt x="656094" y="40373"/>
                  </a:lnTo>
                  <a:close/>
                </a:path>
                <a:path w="972819" h="1147445">
                  <a:moveTo>
                    <a:pt x="736346" y="1136091"/>
                  </a:moveTo>
                  <a:lnTo>
                    <a:pt x="235927" y="1136091"/>
                  </a:lnTo>
                  <a:lnTo>
                    <a:pt x="235927" y="1147216"/>
                  </a:lnTo>
                  <a:lnTo>
                    <a:pt x="736346" y="1147216"/>
                  </a:lnTo>
                  <a:lnTo>
                    <a:pt x="736346" y="1136091"/>
                  </a:lnTo>
                  <a:close/>
                </a:path>
                <a:path w="972819" h="1147445">
                  <a:moveTo>
                    <a:pt x="745820" y="21717"/>
                  </a:moveTo>
                  <a:lnTo>
                    <a:pt x="744258" y="18376"/>
                  </a:lnTo>
                  <a:lnTo>
                    <a:pt x="744156" y="18148"/>
                  </a:lnTo>
                  <a:lnTo>
                    <a:pt x="743229" y="16179"/>
                  </a:lnTo>
                  <a:lnTo>
                    <a:pt x="733082" y="9245"/>
                  </a:lnTo>
                  <a:lnTo>
                    <a:pt x="733082" y="26962"/>
                  </a:lnTo>
                  <a:lnTo>
                    <a:pt x="733082" y="33718"/>
                  </a:lnTo>
                  <a:lnTo>
                    <a:pt x="731507" y="36817"/>
                  </a:lnTo>
                  <a:lnTo>
                    <a:pt x="725208" y="40093"/>
                  </a:lnTo>
                  <a:lnTo>
                    <a:pt x="720699" y="40919"/>
                  </a:lnTo>
                  <a:lnTo>
                    <a:pt x="708964" y="40919"/>
                  </a:lnTo>
                  <a:lnTo>
                    <a:pt x="708964" y="18148"/>
                  </a:lnTo>
                  <a:lnTo>
                    <a:pt x="721753" y="18148"/>
                  </a:lnTo>
                  <a:lnTo>
                    <a:pt x="733082" y="26962"/>
                  </a:lnTo>
                  <a:lnTo>
                    <a:pt x="733082" y="9245"/>
                  </a:lnTo>
                  <a:lnTo>
                    <a:pt x="732878" y="9105"/>
                  </a:lnTo>
                  <a:lnTo>
                    <a:pt x="725906" y="7442"/>
                  </a:lnTo>
                  <a:lnTo>
                    <a:pt x="709650" y="7442"/>
                  </a:lnTo>
                  <a:lnTo>
                    <a:pt x="702754" y="7899"/>
                  </a:lnTo>
                  <a:lnTo>
                    <a:pt x="699630" y="8331"/>
                  </a:lnTo>
                  <a:lnTo>
                    <a:pt x="696798" y="8978"/>
                  </a:lnTo>
                  <a:lnTo>
                    <a:pt x="696798" y="74891"/>
                  </a:lnTo>
                  <a:lnTo>
                    <a:pt x="708964" y="74891"/>
                  </a:lnTo>
                  <a:lnTo>
                    <a:pt x="708964" y="51346"/>
                  </a:lnTo>
                  <a:lnTo>
                    <a:pt x="719924" y="51346"/>
                  </a:lnTo>
                  <a:lnTo>
                    <a:pt x="745705" y="33718"/>
                  </a:lnTo>
                  <a:lnTo>
                    <a:pt x="745820" y="21717"/>
                  </a:lnTo>
                  <a:close/>
                </a:path>
                <a:path w="972819" h="1147445">
                  <a:moveTo>
                    <a:pt x="799731" y="45618"/>
                  </a:moveTo>
                  <a:lnTo>
                    <a:pt x="787768" y="26085"/>
                  </a:lnTo>
                  <a:lnTo>
                    <a:pt x="787768" y="44589"/>
                  </a:lnTo>
                  <a:lnTo>
                    <a:pt x="787768" y="54686"/>
                  </a:lnTo>
                  <a:lnTo>
                    <a:pt x="786688" y="58712"/>
                  </a:lnTo>
                  <a:lnTo>
                    <a:pt x="782370" y="64630"/>
                  </a:lnTo>
                  <a:lnTo>
                    <a:pt x="779360" y="66103"/>
                  </a:lnTo>
                  <a:lnTo>
                    <a:pt x="771639" y="66103"/>
                  </a:lnTo>
                  <a:lnTo>
                    <a:pt x="768642" y="64630"/>
                  </a:lnTo>
                  <a:lnTo>
                    <a:pt x="764324" y="58712"/>
                  </a:lnTo>
                  <a:lnTo>
                    <a:pt x="763244" y="54686"/>
                  </a:lnTo>
                  <a:lnTo>
                    <a:pt x="763244" y="44589"/>
                  </a:lnTo>
                  <a:lnTo>
                    <a:pt x="764324" y="40614"/>
                  </a:lnTo>
                  <a:lnTo>
                    <a:pt x="768642" y="34759"/>
                  </a:lnTo>
                  <a:lnTo>
                    <a:pt x="771639" y="33286"/>
                  </a:lnTo>
                  <a:lnTo>
                    <a:pt x="779360" y="33286"/>
                  </a:lnTo>
                  <a:lnTo>
                    <a:pt x="782370" y="34759"/>
                  </a:lnTo>
                  <a:lnTo>
                    <a:pt x="786688" y="40614"/>
                  </a:lnTo>
                  <a:lnTo>
                    <a:pt x="787768" y="44589"/>
                  </a:lnTo>
                  <a:lnTo>
                    <a:pt x="787768" y="26085"/>
                  </a:lnTo>
                  <a:lnTo>
                    <a:pt x="782307" y="23787"/>
                  </a:lnTo>
                  <a:lnTo>
                    <a:pt x="779030" y="23152"/>
                  </a:lnTo>
                  <a:lnTo>
                    <a:pt x="771969" y="23152"/>
                  </a:lnTo>
                  <a:lnTo>
                    <a:pt x="751281" y="45618"/>
                  </a:lnTo>
                  <a:lnTo>
                    <a:pt x="751281" y="53594"/>
                  </a:lnTo>
                  <a:lnTo>
                    <a:pt x="771906" y="76238"/>
                  </a:lnTo>
                  <a:lnTo>
                    <a:pt x="779106" y="76238"/>
                  </a:lnTo>
                  <a:lnTo>
                    <a:pt x="799731" y="53594"/>
                  </a:lnTo>
                  <a:lnTo>
                    <a:pt x="799731" y="45618"/>
                  </a:lnTo>
                  <a:close/>
                </a:path>
                <a:path w="972819" h="1147445">
                  <a:moveTo>
                    <a:pt x="829386" y="66205"/>
                  </a:moveTo>
                  <a:lnTo>
                    <a:pt x="821664" y="0"/>
                  </a:lnTo>
                  <a:lnTo>
                    <a:pt x="810006" y="1930"/>
                  </a:lnTo>
                  <a:lnTo>
                    <a:pt x="810082" y="63157"/>
                  </a:lnTo>
                  <a:lnTo>
                    <a:pt x="824865" y="75857"/>
                  </a:lnTo>
                  <a:lnTo>
                    <a:pt x="827747" y="75857"/>
                  </a:lnTo>
                  <a:lnTo>
                    <a:pt x="829386" y="66205"/>
                  </a:lnTo>
                  <a:close/>
                </a:path>
                <a:path w="972819" h="1147445">
                  <a:moveTo>
                    <a:pt x="873366" y="58521"/>
                  </a:moveTo>
                  <a:lnTo>
                    <a:pt x="856348" y="44386"/>
                  </a:lnTo>
                  <a:lnTo>
                    <a:pt x="854925" y="43827"/>
                  </a:lnTo>
                  <a:lnTo>
                    <a:pt x="849045" y="38468"/>
                  </a:lnTo>
                  <a:lnTo>
                    <a:pt x="849045" y="35966"/>
                  </a:lnTo>
                  <a:lnTo>
                    <a:pt x="849795" y="34721"/>
                  </a:lnTo>
                  <a:lnTo>
                    <a:pt x="852754" y="33121"/>
                  </a:lnTo>
                  <a:lnTo>
                    <a:pt x="854684" y="32715"/>
                  </a:lnTo>
                  <a:lnTo>
                    <a:pt x="859701" y="32715"/>
                  </a:lnTo>
                  <a:lnTo>
                    <a:pt x="862012" y="32956"/>
                  </a:lnTo>
                  <a:lnTo>
                    <a:pt x="866000" y="33921"/>
                  </a:lnTo>
                  <a:lnTo>
                    <a:pt x="867638" y="34455"/>
                  </a:lnTo>
                  <a:lnTo>
                    <a:pt x="868934" y="35039"/>
                  </a:lnTo>
                  <a:lnTo>
                    <a:pt x="869010" y="34721"/>
                  </a:lnTo>
                  <a:lnTo>
                    <a:pt x="869061" y="34455"/>
                  </a:lnTo>
                  <a:lnTo>
                    <a:pt x="869188" y="33921"/>
                  </a:lnTo>
                  <a:lnTo>
                    <a:pt x="869289" y="33489"/>
                  </a:lnTo>
                  <a:lnTo>
                    <a:pt x="869403" y="32956"/>
                  </a:lnTo>
                  <a:lnTo>
                    <a:pt x="869454" y="32715"/>
                  </a:lnTo>
                  <a:lnTo>
                    <a:pt x="871054" y="25565"/>
                  </a:lnTo>
                  <a:lnTo>
                    <a:pt x="869696" y="25057"/>
                  </a:lnTo>
                  <a:lnTo>
                    <a:pt x="867676" y="24523"/>
                  </a:lnTo>
                  <a:lnTo>
                    <a:pt x="862266" y="23431"/>
                  </a:lnTo>
                  <a:lnTo>
                    <a:pt x="859434" y="23152"/>
                  </a:lnTo>
                  <a:lnTo>
                    <a:pt x="850620" y="23152"/>
                  </a:lnTo>
                  <a:lnTo>
                    <a:pt x="845959" y="24523"/>
                  </a:lnTo>
                  <a:lnTo>
                    <a:pt x="839165" y="29832"/>
                  </a:lnTo>
                  <a:lnTo>
                    <a:pt x="837831" y="32715"/>
                  </a:lnTo>
                  <a:lnTo>
                    <a:pt x="837717" y="32956"/>
                  </a:lnTo>
                  <a:lnTo>
                    <a:pt x="837641" y="33121"/>
                  </a:lnTo>
                  <a:lnTo>
                    <a:pt x="837577" y="41097"/>
                  </a:lnTo>
                  <a:lnTo>
                    <a:pt x="837780" y="42189"/>
                  </a:lnTo>
                  <a:lnTo>
                    <a:pt x="837831" y="42506"/>
                  </a:lnTo>
                  <a:lnTo>
                    <a:pt x="855510" y="55143"/>
                  </a:lnTo>
                  <a:lnTo>
                    <a:pt x="857999" y="56324"/>
                  </a:lnTo>
                  <a:lnTo>
                    <a:pt x="861034" y="58521"/>
                  </a:lnTo>
                  <a:lnTo>
                    <a:pt x="861783" y="59893"/>
                  </a:lnTo>
                  <a:lnTo>
                    <a:pt x="861707" y="63500"/>
                  </a:lnTo>
                  <a:lnTo>
                    <a:pt x="861072" y="64643"/>
                  </a:lnTo>
                  <a:lnTo>
                    <a:pt x="857948" y="66294"/>
                  </a:lnTo>
                  <a:lnTo>
                    <a:pt x="857237" y="66294"/>
                  </a:lnTo>
                  <a:lnTo>
                    <a:pt x="855992" y="66497"/>
                  </a:lnTo>
                  <a:lnTo>
                    <a:pt x="849820" y="66497"/>
                  </a:lnTo>
                  <a:lnTo>
                    <a:pt x="848131" y="66294"/>
                  </a:lnTo>
                  <a:lnTo>
                    <a:pt x="847547" y="66294"/>
                  </a:lnTo>
                  <a:lnTo>
                    <a:pt x="842238" y="64884"/>
                  </a:lnTo>
                  <a:lnTo>
                    <a:pt x="840168" y="64211"/>
                  </a:lnTo>
                  <a:lnTo>
                    <a:pt x="838428" y="63500"/>
                  </a:lnTo>
                  <a:lnTo>
                    <a:pt x="836409" y="73253"/>
                  </a:lnTo>
                  <a:lnTo>
                    <a:pt x="837501" y="73698"/>
                  </a:lnTo>
                  <a:lnTo>
                    <a:pt x="839393" y="74295"/>
                  </a:lnTo>
                  <a:lnTo>
                    <a:pt x="844804" y="75768"/>
                  </a:lnTo>
                  <a:lnTo>
                    <a:pt x="848372" y="76149"/>
                  </a:lnTo>
                  <a:lnTo>
                    <a:pt x="859434" y="76149"/>
                  </a:lnTo>
                  <a:lnTo>
                    <a:pt x="864539" y="74904"/>
                  </a:lnTo>
                  <a:lnTo>
                    <a:pt x="871677" y="69951"/>
                  </a:lnTo>
                  <a:lnTo>
                    <a:pt x="873366" y="66497"/>
                  </a:lnTo>
                  <a:lnTo>
                    <a:pt x="873366" y="58521"/>
                  </a:lnTo>
                  <a:close/>
                </a:path>
                <a:path w="972819" h="1147445">
                  <a:moveTo>
                    <a:pt x="927874" y="74891"/>
                  </a:moveTo>
                  <a:lnTo>
                    <a:pt x="910844" y="51727"/>
                  </a:lnTo>
                  <a:lnTo>
                    <a:pt x="909662" y="50457"/>
                  </a:lnTo>
                  <a:lnTo>
                    <a:pt x="907656" y="48514"/>
                  </a:lnTo>
                  <a:lnTo>
                    <a:pt x="905725" y="46901"/>
                  </a:lnTo>
                  <a:lnTo>
                    <a:pt x="908469" y="44107"/>
                  </a:lnTo>
                  <a:lnTo>
                    <a:pt x="926617" y="24409"/>
                  </a:lnTo>
                  <a:lnTo>
                    <a:pt x="912812" y="24409"/>
                  </a:lnTo>
                  <a:lnTo>
                    <a:pt x="911783" y="25641"/>
                  </a:lnTo>
                  <a:lnTo>
                    <a:pt x="907656" y="30353"/>
                  </a:lnTo>
                  <a:lnTo>
                    <a:pt x="902906" y="35598"/>
                  </a:lnTo>
                  <a:lnTo>
                    <a:pt x="897928" y="40906"/>
                  </a:lnTo>
                  <a:lnTo>
                    <a:pt x="894867" y="44107"/>
                  </a:lnTo>
                  <a:lnTo>
                    <a:pt x="894867" y="0"/>
                  </a:lnTo>
                  <a:lnTo>
                    <a:pt x="883183" y="1930"/>
                  </a:lnTo>
                  <a:lnTo>
                    <a:pt x="883183" y="74891"/>
                  </a:lnTo>
                  <a:lnTo>
                    <a:pt x="894867" y="74891"/>
                  </a:lnTo>
                  <a:lnTo>
                    <a:pt x="894867" y="51727"/>
                  </a:lnTo>
                  <a:lnTo>
                    <a:pt x="896607" y="53022"/>
                  </a:lnTo>
                  <a:lnTo>
                    <a:pt x="914361" y="74891"/>
                  </a:lnTo>
                  <a:lnTo>
                    <a:pt x="927874" y="74891"/>
                  </a:lnTo>
                  <a:close/>
                </a:path>
                <a:path w="972819" h="1147445">
                  <a:moveTo>
                    <a:pt x="972286" y="40182"/>
                  </a:moveTo>
                  <a:lnTo>
                    <a:pt x="972007" y="37960"/>
                  </a:lnTo>
                  <a:lnTo>
                    <a:pt x="971943" y="37465"/>
                  </a:lnTo>
                  <a:lnTo>
                    <a:pt x="970800" y="33261"/>
                  </a:lnTo>
                  <a:lnTo>
                    <a:pt x="970737" y="33007"/>
                  </a:lnTo>
                  <a:lnTo>
                    <a:pt x="955675" y="23152"/>
                  </a:lnTo>
                  <a:lnTo>
                    <a:pt x="948613" y="23152"/>
                  </a:lnTo>
                  <a:lnTo>
                    <a:pt x="945578" y="23418"/>
                  </a:lnTo>
                  <a:lnTo>
                    <a:pt x="939914" y="24447"/>
                  </a:lnTo>
                  <a:lnTo>
                    <a:pt x="937768" y="24968"/>
                  </a:lnTo>
                  <a:lnTo>
                    <a:pt x="936028" y="25565"/>
                  </a:lnTo>
                  <a:lnTo>
                    <a:pt x="936294" y="25565"/>
                  </a:lnTo>
                  <a:lnTo>
                    <a:pt x="937374" y="32512"/>
                  </a:lnTo>
                  <a:lnTo>
                    <a:pt x="937488" y="33261"/>
                  </a:lnTo>
                  <a:lnTo>
                    <a:pt x="937590" y="33972"/>
                  </a:lnTo>
                  <a:lnTo>
                    <a:pt x="937666" y="34417"/>
                  </a:lnTo>
                  <a:lnTo>
                    <a:pt x="937742" y="34937"/>
                  </a:lnTo>
                  <a:lnTo>
                    <a:pt x="939139" y="34417"/>
                  </a:lnTo>
                  <a:lnTo>
                    <a:pt x="940981" y="33972"/>
                  </a:lnTo>
                  <a:lnTo>
                    <a:pt x="945121" y="33261"/>
                  </a:lnTo>
                  <a:lnTo>
                    <a:pt x="944664" y="33261"/>
                  </a:lnTo>
                  <a:lnTo>
                    <a:pt x="947966" y="33007"/>
                  </a:lnTo>
                  <a:lnTo>
                    <a:pt x="952665" y="33007"/>
                  </a:lnTo>
                  <a:lnTo>
                    <a:pt x="954316" y="33261"/>
                  </a:lnTo>
                  <a:lnTo>
                    <a:pt x="957287" y="34417"/>
                  </a:lnTo>
                  <a:lnTo>
                    <a:pt x="957148" y="34417"/>
                  </a:lnTo>
                  <a:lnTo>
                    <a:pt x="958024" y="35013"/>
                  </a:lnTo>
                  <a:lnTo>
                    <a:pt x="960983" y="41694"/>
                  </a:lnTo>
                  <a:lnTo>
                    <a:pt x="960983" y="44970"/>
                  </a:lnTo>
                  <a:lnTo>
                    <a:pt x="960983" y="53174"/>
                  </a:lnTo>
                  <a:lnTo>
                    <a:pt x="960983" y="66154"/>
                  </a:lnTo>
                  <a:lnTo>
                    <a:pt x="960742" y="66154"/>
                  </a:lnTo>
                  <a:lnTo>
                    <a:pt x="959116" y="66497"/>
                  </a:lnTo>
                  <a:lnTo>
                    <a:pt x="956386" y="66687"/>
                  </a:lnTo>
                  <a:lnTo>
                    <a:pt x="949833" y="66687"/>
                  </a:lnTo>
                  <a:lnTo>
                    <a:pt x="947483" y="66154"/>
                  </a:lnTo>
                  <a:lnTo>
                    <a:pt x="944003" y="64020"/>
                  </a:lnTo>
                  <a:lnTo>
                    <a:pt x="943140" y="62115"/>
                  </a:lnTo>
                  <a:lnTo>
                    <a:pt x="943140" y="57937"/>
                  </a:lnTo>
                  <a:lnTo>
                    <a:pt x="951547" y="52400"/>
                  </a:lnTo>
                  <a:lnTo>
                    <a:pt x="956970" y="52400"/>
                  </a:lnTo>
                  <a:lnTo>
                    <a:pt x="959408" y="52793"/>
                  </a:lnTo>
                  <a:lnTo>
                    <a:pt x="960348" y="52984"/>
                  </a:lnTo>
                  <a:lnTo>
                    <a:pt x="960983" y="53174"/>
                  </a:lnTo>
                  <a:lnTo>
                    <a:pt x="960983" y="44970"/>
                  </a:lnTo>
                  <a:lnTo>
                    <a:pt x="959383" y="44589"/>
                  </a:lnTo>
                  <a:lnTo>
                    <a:pt x="957872" y="44310"/>
                  </a:lnTo>
                  <a:lnTo>
                    <a:pt x="955040" y="43992"/>
                  </a:lnTo>
                  <a:lnTo>
                    <a:pt x="948791" y="43992"/>
                  </a:lnTo>
                  <a:lnTo>
                    <a:pt x="945794" y="44310"/>
                  </a:lnTo>
                  <a:lnTo>
                    <a:pt x="946404" y="44310"/>
                  </a:lnTo>
                  <a:lnTo>
                    <a:pt x="941895" y="45275"/>
                  </a:lnTo>
                  <a:lnTo>
                    <a:pt x="939673" y="46177"/>
                  </a:lnTo>
                  <a:lnTo>
                    <a:pt x="935799" y="48691"/>
                  </a:lnTo>
                  <a:lnTo>
                    <a:pt x="934275" y="50304"/>
                  </a:lnTo>
                  <a:lnTo>
                    <a:pt x="932103" y="54178"/>
                  </a:lnTo>
                  <a:lnTo>
                    <a:pt x="932027" y="54305"/>
                  </a:lnTo>
                  <a:lnTo>
                    <a:pt x="931456" y="56769"/>
                  </a:lnTo>
                  <a:lnTo>
                    <a:pt x="931456" y="62661"/>
                  </a:lnTo>
                  <a:lnTo>
                    <a:pt x="941197" y="74587"/>
                  </a:lnTo>
                  <a:lnTo>
                    <a:pt x="941349" y="74587"/>
                  </a:lnTo>
                  <a:lnTo>
                    <a:pt x="946162" y="75679"/>
                  </a:lnTo>
                  <a:lnTo>
                    <a:pt x="948804" y="75946"/>
                  </a:lnTo>
                  <a:lnTo>
                    <a:pt x="956386" y="75946"/>
                  </a:lnTo>
                  <a:lnTo>
                    <a:pt x="960488" y="75679"/>
                  </a:lnTo>
                  <a:lnTo>
                    <a:pt x="967765" y="74587"/>
                  </a:lnTo>
                  <a:lnTo>
                    <a:pt x="970483" y="74117"/>
                  </a:lnTo>
                  <a:lnTo>
                    <a:pt x="972286" y="73736"/>
                  </a:lnTo>
                  <a:lnTo>
                    <a:pt x="972286" y="66687"/>
                  </a:lnTo>
                  <a:lnTo>
                    <a:pt x="972286" y="52400"/>
                  </a:lnTo>
                  <a:lnTo>
                    <a:pt x="972286" y="44970"/>
                  </a:lnTo>
                  <a:lnTo>
                    <a:pt x="972286" y="40182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pic>
          <p:nvPicPr>
            <p:cNvPr id="15" name="Image 37">
              <a:extLst>
                <a:ext uri="{FF2B5EF4-FFF2-40B4-BE49-F238E27FC236}">
                  <a16:creationId xmlns:a16="http://schemas.microsoft.com/office/drawing/2014/main" id="{A03D3766-12AE-FE9E-3318-D7C1A4D9B7D0}"/>
                </a:ext>
              </a:extLst>
            </p:cNvPr>
            <p:cNvPicPr/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124653" y="2804448"/>
              <a:ext cx="952797" cy="576607"/>
            </a:xfrm>
            <a:prstGeom prst="rect">
              <a:avLst/>
            </a:prstGeom>
          </p:spPr>
        </p:pic>
        <p:pic>
          <p:nvPicPr>
            <p:cNvPr id="16" name="Image 38">
              <a:extLst>
                <a:ext uri="{FF2B5EF4-FFF2-40B4-BE49-F238E27FC236}">
                  <a16:creationId xmlns:a16="http://schemas.microsoft.com/office/drawing/2014/main" id="{93CC6CB7-D3C1-0293-83EE-243430FA0795}"/>
                </a:ext>
              </a:extLst>
            </p:cNvPr>
            <p:cNvPicPr/>
            <p:nvPr userDrawn="1"/>
          </p:nvPicPr>
          <p:blipFill>
            <a:blip r:embed="rId4" cstate="print"/>
            <a:stretch>
              <a:fillRect/>
            </a:stretch>
          </p:blipFill>
          <p:spPr>
            <a:xfrm>
              <a:off x="124851" y="615956"/>
              <a:ext cx="945234" cy="204139"/>
            </a:xfrm>
            <a:prstGeom prst="rect">
              <a:avLst/>
            </a:prstGeom>
          </p:spPr>
        </p:pic>
        <p:sp>
          <p:nvSpPr>
            <p:cNvPr id="17" name="Graphic 39">
              <a:extLst>
                <a:ext uri="{FF2B5EF4-FFF2-40B4-BE49-F238E27FC236}">
                  <a16:creationId xmlns:a16="http://schemas.microsoft.com/office/drawing/2014/main" id="{6CE6CC37-9CAF-9C60-8C8D-519EFF090E68}"/>
                </a:ext>
              </a:extLst>
            </p:cNvPr>
            <p:cNvSpPr/>
            <p:nvPr userDrawn="1"/>
          </p:nvSpPr>
          <p:spPr>
            <a:xfrm>
              <a:off x="486265" y="112174"/>
              <a:ext cx="222885" cy="445134"/>
            </a:xfrm>
            <a:custGeom>
              <a:avLst/>
              <a:gdLst/>
              <a:ahLst/>
              <a:cxnLst/>
              <a:rect l="l" t="t" r="r" b="b"/>
              <a:pathLst>
                <a:path w="222885" h="445134">
                  <a:moveTo>
                    <a:pt x="222402" y="0"/>
                  </a:moveTo>
                  <a:lnTo>
                    <a:pt x="0" y="69494"/>
                  </a:lnTo>
                  <a:lnTo>
                    <a:pt x="0" y="403097"/>
                  </a:lnTo>
                  <a:lnTo>
                    <a:pt x="222402" y="444804"/>
                  </a:lnTo>
                  <a:lnTo>
                    <a:pt x="22240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pl-PL"/>
            </a:p>
          </p:txBody>
        </p:sp>
        <p:pic>
          <p:nvPicPr>
            <p:cNvPr id="18" name="Image 40">
              <a:extLst>
                <a:ext uri="{FF2B5EF4-FFF2-40B4-BE49-F238E27FC236}">
                  <a16:creationId xmlns:a16="http://schemas.microsoft.com/office/drawing/2014/main" id="{C1F24E59-77D3-BDB3-F6D0-3F13C616BA10}"/>
                </a:ext>
              </a:extLst>
            </p:cNvPr>
            <p:cNvPicPr/>
            <p:nvPr userDrawn="1"/>
          </p:nvPicPr>
          <p:blipFill>
            <a:blip r:embed="rId5" cstate="print"/>
            <a:stretch>
              <a:fillRect/>
            </a:stretch>
          </p:blipFill>
          <p:spPr>
            <a:xfrm>
              <a:off x="486290" y="190704"/>
              <a:ext cx="222377" cy="2894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90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" userDrawn="1">
          <p15:clr>
            <a:srgbClr val="FBAE40"/>
          </p15:clr>
        </p15:guide>
        <p15:guide id="2" orient="horz" pos="77" userDrawn="1">
          <p15:clr>
            <a:srgbClr val="FBAE40"/>
          </p15:clr>
        </p15:guide>
        <p15:guide id="3" orient="horz" pos="1620" userDrawn="1">
          <p15:clr>
            <a:srgbClr val="FBAE40"/>
          </p15:clr>
        </p15:guide>
        <p15:guide id="4" orient="horz" pos="231" userDrawn="1">
          <p15:clr>
            <a:srgbClr val="FBAE40"/>
          </p15:clr>
        </p15:guide>
        <p15:guide id="5" orient="horz" pos="386" userDrawn="1">
          <p15:clr>
            <a:srgbClr val="FBAE40"/>
          </p15:clr>
        </p15:guide>
        <p15:guide id="6" orient="horz" pos="540" userDrawn="1">
          <p15:clr>
            <a:srgbClr val="FBAE40"/>
          </p15:clr>
        </p15:guide>
        <p15:guide id="7" orient="horz" pos="694" userDrawn="1">
          <p15:clr>
            <a:srgbClr val="FBAE40"/>
          </p15:clr>
        </p15:guide>
        <p15:guide id="8" orient="horz" pos="848" userDrawn="1">
          <p15:clr>
            <a:srgbClr val="FBAE40"/>
          </p15:clr>
        </p15:guide>
        <p15:guide id="9" orient="horz" pos="1003" userDrawn="1">
          <p15:clr>
            <a:srgbClr val="FBAE40"/>
          </p15:clr>
        </p15:guide>
        <p15:guide id="10" orient="horz" pos="1157" userDrawn="1">
          <p15:clr>
            <a:srgbClr val="FBAE40"/>
          </p15:clr>
        </p15:guide>
        <p15:guide id="11" orient="horz" pos="1311" userDrawn="1">
          <p15:clr>
            <a:srgbClr val="FBAE40"/>
          </p15:clr>
        </p15:guide>
        <p15:guide id="12" orient="horz" pos="1466" userDrawn="1">
          <p15:clr>
            <a:srgbClr val="FBAE40"/>
          </p15:clr>
        </p15:guide>
        <p15:guide id="13" orient="horz" pos="1774" userDrawn="1">
          <p15:clr>
            <a:srgbClr val="FBAE40"/>
          </p15:clr>
        </p15:guide>
        <p15:guide id="14" orient="horz" pos="1929" userDrawn="1">
          <p15:clr>
            <a:srgbClr val="FBAE40"/>
          </p15:clr>
        </p15:guide>
        <p15:guide id="15" orient="horz" pos="2083" userDrawn="1">
          <p15:clr>
            <a:srgbClr val="FBAE40"/>
          </p15:clr>
        </p15:guide>
        <p15:guide id="16" orient="horz" pos="2237" userDrawn="1">
          <p15:clr>
            <a:srgbClr val="FBAE40"/>
          </p15:clr>
        </p15:guide>
        <p15:guide id="17" orient="horz" pos="2392" userDrawn="1">
          <p15:clr>
            <a:srgbClr val="FBAE40"/>
          </p15:clr>
        </p15:guide>
        <p15:guide id="18" orient="horz" pos="2546" userDrawn="1">
          <p15:clr>
            <a:srgbClr val="FBAE40"/>
          </p15:clr>
        </p15:guide>
        <p15:guide id="19" orient="horz" pos="2700" userDrawn="1">
          <p15:clr>
            <a:srgbClr val="FBAE40"/>
          </p15:clr>
        </p15:guide>
        <p15:guide id="20" orient="horz" pos="2854" userDrawn="1">
          <p15:clr>
            <a:srgbClr val="FBAE40"/>
          </p15:clr>
        </p15:guide>
        <p15:guide id="21" orient="horz" pos="3009" userDrawn="1">
          <p15:clr>
            <a:srgbClr val="FBAE40"/>
          </p15:clr>
        </p15:guide>
        <p15:guide id="22" orient="horz" pos="3163" userDrawn="1">
          <p15:clr>
            <a:srgbClr val="FBAE40"/>
          </p15:clr>
        </p15:guide>
        <p15:guide id="23" pos="358" userDrawn="1">
          <p15:clr>
            <a:srgbClr val="FBAE40"/>
          </p15:clr>
        </p15:guide>
        <p15:guide id="24" pos="552" userDrawn="1">
          <p15:clr>
            <a:srgbClr val="FBAE40"/>
          </p15:clr>
        </p15:guide>
        <p15:guide id="25" pos="747" userDrawn="1">
          <p15:clr>
            <a:srgbClr val="FBAE40"/>
          </p15:clr>
        </p15:guide>
        <p15:guide id="26" pos="941" userDrawn="1">
          <p15:clr>
            <a:srgbClr val="FBAE40"/>
          </p15:clr>
        </p15:guide>
        <p15:guide id="27" pos="1135" userDrawn="1">
          <p15:clr>
            <a:srgbClr val="FBAE40"/>
          </p15:clr>
        </p15:guide>
        <p15:guide id="28" pos="1328" userDrawn="1">
          <p15:clr>
            <a:srgbClr val="FBAE40"/>
          </p15:clr>
        </p15:guide>
        <p15:guide id="29" pos="1522" userDrawn="1">
          <p15:clr>
            <a:srgbClr val="FBAE40"/>
          </p15:clr>
        </p15:guide>
        <p15:guide id="30" pos="1716" userDrawn="1">
          <p15:clr>
            <a:srgbClr val="FBAE40"/>
          </p15:clr>
        </p15:guide>
        <p15:guide id="31" pos="1911" userDrawn="1">
          <p15:clr>
            <a:srgbClr val="FBAE40"/>
          </p15:clr>
        </p15:guide>
        <p15:guide id="32" pos="2104" userDrawn="1">
          <p15:clr>
            <a:srgbClr val="FBAE40"/>
          </p15:clr>
        </p15:guide>
        <p15:guide id="33" pos="2298" userDrawn="1">
          <p15:clr>
            <a:srgbClr val="FBAE40"/>
          </p15:clr>
        </p15:guide>
        <p15:guide id="34" pos="2492" userDrawn="1">
          <p15:clr>
            <a:srgbClr val="FBAE40"/>
          </p15:clr>
        </p15:guide>
        <p15:guide id="35" pos="2686" userDrawn="1">
          <p15:clr>
            <a:srgbClr val="FBAE40"/>
          </p15:clr>
        </p15:guide>
        <p15:guide id="36" pos="2880" userDrawn="1">
          <p15:clr>
            <a:srgbClr val="FBAE40"/>
          </p15:clr>
        </p15:guide>
        <p15:guide id="37" pos="3074" userDrawn="1">
          <p15:clr>
            <a:srgbClr val="FBAE40"/>
          </p15:clr>
        </p15:guide>
        <p15:guide id="38" pos="3268" userDrawn="1">
          <p15:clr>
            <a:srgbClr val="FBAE40"/>
          </p15:clr>
        </p15:guide>
        <p15:guide id="39" pos="3462" userDrawn="1">
          <p15:clr>
            <a:srgbClr val="FBAE40"/>
          </p15:clr>
        </p15:guide>
        <p15:guide id="40" pos="3656" userDrawn="1">
          <p15:clr>
            <a:srgbClr val="FBAE40"/>
          </p15:clr>
        </p15:guide>
        <p15:guide id="41" pos="3849" userDrawn="1">
          <p15:clr>
            <a:srgbClr val="FBAE40"/>
          </p15:clr>
        </p15:guide>
        <p15:guide id="42" pos="4044" userDrawn="1">
          <p15:clr>
            <a:srgbClr val="FBAE40"/>
          </p15:clr>
        </p15:guide>
        <p15:guide id="43" pos="4238" userDrawn="1">
          <p15:clr>
            <a:srgbClr val="FBAE40"/>
          </p15:clr>
        </p15:guide>
        <p15:guide id="44" pos="4432" userDrawn="1">
          <p15:clr>
            <a:srgbClr val="FBAE40"/>
          </p15:clr>
        </p15:guide>
        <p15:guide id="45" pos="4625" userDrawn="1">
          <p15:clr>
            <a:srgbClr val="FBAE40"/>
          </p15:clr>
        </p15:guide>
        <p15:guide id="46" pos="4819" userDrawn="1">
          <p15:clr>
            <a:srgbClr val="FBAE40"/>
          </p15:clr>
        </p15:guide>
        <p15:guide id="47" pos="5013" userDrawn="1">
          <p15:clr>
            <a:srgbClr val="FBAE40"/>
          </p15:clr>
        </p15:guide>
        <p15:guide id="48" pos="5208" userDrawn="1">
          <p15:clr>
            <a:srgbClr val="FBAE40"/>
          </p15:clr>
        </p15:guide>
        <p15:guide id="49" pos="5402" userDrawn="1">
          <p15:clr>
            <a:srgbClr val="FBAE40"/>
          </p15:clr>
        </p15:guide>
        <p15:guide id="50" pos="5595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ajd - tytuł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279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lajd - tytuł + 2 elementy zawartości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34000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ajd - tytuł + zdjęcie + zawartość z paski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0" y="612237"/>
            <a:ext cx="3694610" cy="73481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9" y="1347054"/>
            <a:ext cx="3694937" cy="3184210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141AAA0E-45E9-08FB-9373-71A084B888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681B9F9-7BA5-2D43-A1BD-8AF5D025063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612425"/>
            <a:ext cx="4264485" cy="3918839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</a:t>
            </a:r>
          </a:p>
        </p:txBody>
      </p:sp>
    </p:spTree>
    <p:extLst>
      <p:ext uri="{BB962C8B-B14F-4D97-AF65-F5344CB8AC3E}">
        <p14:creationId xmlns:p14="http://schemas.microsoft.com/office/powerpoint/2010/main" val="14539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30E28BA-19A4-6182-CE10-65107EDF6B75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3169991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Slajd - tytuł + 2 elementy zawartości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389" y="1347054"/>
            <a:ext cx="3540668" cy="3184221"/>
          </a:xfrm>
        </p:spPr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5942" y="1346902"/>
            <a:ext cx="3540668" cy="318436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A72189C-757E-47DF-313E-E0F36399C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63107C-97A9-9A5D-A2A2-E6ABB7ED4C62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2895970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końc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obrazu 10">
            <a:extLst>
              <a:ext uri="{FF2B5EF4-FFF2-40B4-BE49-F238E27FC236}">
                <a16:creationId xmlns:a16="http://schemas.microsoft.com/office/drawing/2014/main" id="{A760FD32-D539-3290-0E5F-1B5EF08EB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67427" y="1"/>
            <a:ext cx="7399510" cy="3671963"/>
          </a:xfrm>
          <a:custGeom>
            <a:avLst/>
            <a:gdLst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39863 w 8640763"/>
              <a:gd name="connsiteY3" fmla="*/ 4500563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40763 w 8640763"/>
              <a:gd name="connsiteY2" fmla="*/ 4500563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21288"/>
              <a:gd name="connsiteX1" fmla="*/ 8640763 w 8640763"/>
              <a:gd name="connsiteY1" fmla="*/ 0 h 5221288"/>
              <a:gd name="connsiteX2" fmla="*/ 8629626 w 8640763"/>
              <a:gd name="connsiteY2" fmla="*/ 4359975 h 5221288"/>
              <a:gd name="connsiteX3" fmla="*/ 1443576 w 8640763"/>
              <a:gd name="connsiteY3" fmla="*/ 4369045 h 5221288"/>
              <a:gd name="connsiteX4" fmla="*/ 1439863 w 8640763"/>
              <a:gd name="connsiteY4" fmla="*/ 5221288 h 5221288"/>
              <a:gd name="connsiteX5" fmla="*/ 0 w 8640763"/>
              <a:gd name="connsiteY5" fmla="*/ 5221288 h 5221288"/>
              <a:gd name="connsiteX6" fmla="*/ 0 w 8640763"/>
              <a:gd name="connsiteY6" fmla="*/ 0 h 5221288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0 w 8640763"/>
              <a:gd name="connsiteY5" fmla="*/ 5221288 h 5231492"/>
              <a:gd name="connsiteX6" fmla="*/ 0 w 8640763"/>
              <a:gd name="connsiteY6" fmla="*/ 0 h 5231492"/>
              <a:gd name="connsiteX0" fmla="*/ 0 w 8640763"/>
              <a:gd name="connsiteY0" fmla="*/ 0 h 5231492"/>
              <a:gd name="connsiteX1" fmla="*/ 8640763 w 8640763"/>
              <a:gd name="connsiteY1" fmla="*/ 0 h 5231492"/>
              <a:gd name="connsiteX2" fmla="*/ 8629626 w 8640763"/>
              <a:gd name="connsiteY2" fmla="*/ 4359975 h 5231492"/>
              <a:gd name="connsiteX3" fmla="*/ 1443576 w 8640763"/>
              <a:gd name="connsiteY3" fmla="*/ 4369045 h 5231492"/>
              <a:gd name="connsiteX4" fmla="*/ 1439863 w 8640763"/>
              <a:gd name="connsiteY4" fmla="*/ 5231492 h 5231492"/>
              <a:gd name="connsiteX5" fmla="*/ 8353 w 8640763"/>
              <a:gd name="connsiteY5" fmla="*/ 5211085 h 5231492"/>
              <a:gd name="connsiteX6" fmla="*/ 0 w 8640763"/>
              <a:gd name="connsiteY6" fmla="*/ 0 h 5231492"/>
              <a:gd name="connsiteX0" fmla="*/ 0 w 8640763"/>
              <a:gd name="connsiteY0" fmla="*/ 0 h 5240109"/>
              <a:gd name="connsiteX1" fmla="*/ 8640763 w 8640763"/>
              <a:gd name="connsiteY1" fmla="*/ 0 h 5240109"/>
              <a:gd name="connsiteX2" fmla="*/ 8629626 w 8640763"/>
              <a:gd name="connsiteY2" fmla="*/ 4359975 h 5240109"/>
              <a:gd name="connsiteX3" fmla="*/ 1443576 w 8640763"/>
              <a:gd name="connsiteY3" fmla="*/ 4369045 h 5240109"/>
              <a:gd name="connsiteX4" fmla="*/ 1439863 w 8640763"/>
              <a:gd name="connsiteY4" fmla="*/ 5231492 h 5240109"/>
              <a:gd name="connsiteX5" fmla="*/ 8353 w 8640763"/>
              <a:gd name="connsiteY5" fmla="*/ 5240109 h 5240109"/>
              <a:gd name="connsiteX6" fmla="*/ 0 w 8640763"/>
              <a:gd name="connsiteY6" fmla="*/ 0 h 5240109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32853"/>
              <a:gd name="connsiteX1" fmla="*/ 8640763 w 8640763"/>
              <a:gd name="connsiteY1" fmla="*/ 0 h 5232853"/>
              <a:gd name="connsiteX2" fmla="*/ 8629626 w 8640763"/>
              <a:gd name="connsiteY2" fmla="*/ 4359975 h 5232853"/>
              <a:gd name="connsiteX3" fmla="*/ 1443576 w 8640763"/>
              <a:gd name="connsiteY3" fmla="*/ 4369045 h 5232853"/>
              <a:gd name="connsiteX4" fmla="*/ 1439863 w 8640763"/>
              <a:gd name="connsiteY4" fmla="*/ 5231492 h 5232853"/>
              <a:gd name="connsiteX5" fmla="*/ 8353 w 8640763"/>
              <a:gd name="connsiteY5" fmla="*/ 5232853 h 5232853"/>
              <a:gd name="connsiteX6" fmla="*/ 0 w 8640763"/>
              <a:gd name="connsiteY6" fmla="*/ 0 h 5232853"/>
              <a:gd name="connsiteX0" fmla="*/ 0 w 8640763"/>
              <a:gd name="connsiteY0" fmla="*/ 0 h 5249632"/>
              <a:gd name="connsiteX1" fmla="*/ 8640763 w 8640763"/>
              <a:gd name="connsiteY1" fmla="*/ 0 h 5249632"/>
              <a:gd name="connsiteX2" fmla="*/ 8629626 w 8640763"/>
              <a:gd name="connsiteY2" fmla="*/ 4359975 h 5249632"/>
              <a:gd name="connsiteX3" fmla="*/ 1443576 w 8640763"/>
              <a:gd name="connsiteY3" fmla="*/ 4369045 h 5249632"/>
              <a:gd name="connsiteX4" fmla="*/ 1449764 w 8640763"/>
              <a:gd name="connsiteY4" fmla="*/ 5249632 h 5249632"/>
              <a:gd name="connsiteX5" fmla="*/ 8353 w 8640763"/>
              <a:gd name="connsiteY5" fmla="*/ 5232853 h 5249632"/>
              <a:gd name="connsiteX6" fmla="*/ 0 w 8640763"/>
              <a:gd name="connsiteY6" fmla="*/ 0 h 5249632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9764 w 8640763"/>
              <a:gd name="connsiteY4" fmla="*/ 5249632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0 w 8640763"/>
              <a:gd name="connsiteY0" fmla="*/ 0 h 5250993"/>
              <a:gd name="connsiteX1" fmla="*/ 8640763 w 8640763"/>
              <a:gd name="connsiteY1" fmla="*/ 0 h 5250993"/>
              <a:gd name="connsiteX2" fmla="*/ 8629626 w 8640763"/>
              <a:gd name="connsiteY2" fmla="*/ 4359975 h 5250993"/>
              <a:gd name="connsiteX3" fmla="*/ 1443576 w 8640763"/>
              <a:gd name="connsiteY3" fmla="*/ 4369045 h 5250993"/>
              <a:gd name="connsiteX4" fmla="*/ 1443824 w 8640763"/>
              <a:gd name="connsiteY4" fmla="*/ 5242376 h 5250993"/>
              <a:gd name="connsiteX5" fmla="*/ 3404 w 8640763"/>
              <a:gd name="connsiteY5" fmla="*/ 5250993 h 5250993"/>
              <a:gd name="connsiteX6" fmla="*/ 0 w 8640763"/>
              <a:gd name="connsiteY6" fmla="*/ 0 h 5250993"/>
              <a:gd name="connsiteX0" fmla="*/ 8843 w 8649606"/>
              <a:gd name="connsiteY0" fmla="*/ 0 h 5242376"/>
              <a:gd name="connsiteX1" fmla="*/ 8649606 w 8649606"/>
              <a:gd name="connsiteY1" fmla="*/ 0 h 5242376"/>
              <a:gd name="connsiteX2" fmla="*/ 8638469 w 8649606"/>
              <a:gd name="connsiteY2" fmla="*/ 4359975 h 5242376"/>
              <a:gd name="connsiteX3" fmla="*/ 1452419 w 8649606"/>
              <a:gd name="connsiteY3" fmla="*/ 4369045 h 5242376"/>
              <a:gd name="connsiteX4" fmla="*/ 1452667 w 8649606"/>
              <a:gd name="connsiteY4" fmla="*/ 5242376 h 5242376"/>
              <a:gd name="connsiteX5" fmla="*/ 367 w 8649606"/>
              <a:gd name="connsiteY5" fmla="*/ 5236481 h 5242376"/>
              <a:gd name="connsiteX6" fmla="*/ 8843 w 8649606"/>
              <a:gd name="connsiteY6" fmla="*/ 0 h 5242376"/>
              <a:gd name="connsiteX0" fmla="*/ 8843 w 8649606"/>
              <a:gd name="connsiteY0" fmla="*/ 0 h 5250993"/>
              <a:gd name="connsiteX1" fmla="*/ 8649606 w 8649606"/>
              <a:gd name="connsiteY1" fmla="*/ 0 h 5250993"/>
              <a:gd name="connsiteX2" fmla="*/ 8638469 w 8649606"/>
              <a:gd name="connsiteY2" fmla="*/ 4359975 h 5250993"/>
              <a:gd name="connsiteX3" fmla="*/ 1452419 w 8649606"/>
              <a:gd name="connsiteY3" fmla="*/ 4369045 h 5250993"/>
              <a:gd name="connsiteX4" fmla="*/ 1452667 w 8649606"/>
              <a:gd name="connsiteY4" fmla="*/ 5242376 h 5250993"/>
              <a:gd name="connsiteX5" fmla="*/ 367 w 8649606"/>
              <a:gd name="connsiteY5" fmla="*/ 5250993 h 5250993"/>
              <a:gd name="connsiteX6" fmla="*/ 8843 w 8649606"/>
              <a:gd name="connsiteY6" fmla="*/ 0 h 5250993"/>
              <a:gd name="connsiteX0" fmla="*/ 11268 w 8652031"/>
              <a:gd name="connsiteY0" fmla="*/ 0 h 5250993"/>
              <a:gd name="connsiteX1" fmla="*/ 8652031 w 8652031"/>
              <a:gd name="connsiteY1" fmla="*/ 0 h 5250993"/>
              <a:gd name="connsiteX2" fmla="*/ 8640894 w 8652031"/>
              <a:gd name="connsiteY2" fmla="*/ 4359975 h 5250993"/>
              <a:gd name="connsiteX3" fmla="*/ 1454844 w 8652031"/>
              <a:gd name="connsiteY3" fmla="*/ 4369045 h 5250993"/>
              <a:gd name="connsiteX4" fmla="*/ 1455092 w 8652031"/>
              <a:gd name="connsiteY4" fmla="*/ 5242376 h 5250993"/>
              <a:gd name="connsiteX5" fmla="*/ 317 w 8652031"/>
              <a:gd name="connsiteY5" fmla="*/ 5250993 h 5250993"/>
              <a:gd name="connsiteX6" fmla="*/ 11268 w 8652031"/>
              <a:gd name="connsiteY6" fmla="*/ 0 h 5250993"/>
              <a:gd name="connsiteX0" fmla="*/ 11268 w 8652031"/>
              <a:gd name="connsiteY0" fmla="*/ 0 h 5244947"/>
              <a:gd name="connsiteX1" fmla="*/ 8652031 w 8652031"/>
              <a:gd name="connsiteY1" fmla="*/ 0 h 5244947"/>
              <a:gd name="connsiteX2" fmla="*/ 8640894 w 8652031"/>
              <a:gd name="connsiteY2" fmla="*/ 4359975 h 5244947"/>
              <a:gd name="connsiteX3" fmla="*/ 1454844 w 8652031"/>
              <a:gd name="connsiteY3" fmla="*/ 4369045 h 5244947"/>
              <a:gd name="connsiteX4" fmla="*/ 1455092 w 8652031"/>
              <a:gd name="connsiteY4" fmla="*/ 5242376 h 5244947"/>
              <a:gd name="connsiteX5" fmla="*/ 317 w 8652031"/>
              <a:gd name="connsiteY5" fmla="*/ 5244947 h 5244947"/>
              <a:gd name="connsiteX6" fmla="*/ 11268 w 8652031"/>
              <a:gd name="connsiteY6" fmla="*/ 0 h 5244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652031" h="5244947">
                <a:moveTo>
                  <a:pt x="11268" y="0"/>
                </a:moveTo>
                <a:lnTo>
                  <a:pt x="8652031" y="0"/>
                </a:lnTo>
                <a:cubicBezTo>
                  <a:pt x="8648319" y="1453325"/>
                  <a:pt x="8644606" y="2906650"/>
                  <a:pt x="8640894" y="4359975"/>
                </a:cubicBezTo>
                <a:lnTo>
                  <a:pt x="1454844" y="4369045"/>
                </a:lnTo>
                <a:cubicBezTo>
                  <a:pt x="1453606" y="4653126"/>
                  <a:pt x="1456330" y="4958295"/>
                  <a:pt x="1455092" y="5242376"/>
                </a:cubicBezTo>
                <a:lnTo>
                  <a:pt x="317" y="5244947"/>
                </a:lnTo>
                <a:cubicBezTo>
                  <a:pt x="-2467" y="3507919"/>
                  <a:pt x="14052" y="1737028"/>
                  <a:pt x="1126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F8E39A3A-22D6-B8ED-2F58-16F69704FFAA}"/>
              </a:ext>
            </a:extLst>
          </p:cNvPr>
          <p:cNvSpPr/>
          <p:nvPr userDrawn="1"/>
        </p:nvSpPr>
        <p:spPr>
          <a:xfrm>
            <a:off x="2108483" y="3053709"/>
            <a:ext cx="7035518" cy="12365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9997DB1B-7AEA-45AB-A95E-349DEBEE20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483" y="3050061"/>
            <a:ext cx="3387422" cy="624285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180321A-2318-9D51-65E3-8B00DA1A8B64}"/>
              </a:ext>
            </a:extLst>
          </p:cNvPr>
          <p:cNvSpPr txBox="1"/>
          <p:nvPr userDrawn="1"/>
        </p:nvSpPr>
        <p:spPr>
          <a:xfrm>
            <a:off x="2627784" y="3720275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kern="1200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dla Rybactwa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3A42143D-0223-2332-70FC-8F95FC4CA7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17765" y="4347600"/>
            <a:ext cx="6139204" cy="6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084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DCD0CE-7EE3-4D8B-A45A-CBF8413F0DC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138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77064" y="612237"/>
            <a:ext cx="7389546" cy="73481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pl-PL" dirty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390" y="1347054"/>
            <a:ext cx="7389547" cy="31842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  <a:endParaRPr lang="en-US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617E16B8-2BD0-D12E-978E-94E428DF9717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662915FD-1FF3-5CF3-5C57-034114B5E6A2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5026AD61-FC69-65FC-05E3-06AA14C89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342353" y="4776201"/>
            <a:ext cx="923653" cy="122470"/>
          </a:xfrm>
          <a:prstGeom prst="rect">
            <a:avLst/>
          </a:prstGeom>
          <a:noFill/>
        </p:spPr>
        <p:txBody>
          <a:bodyPr vert="horz" lIns="0" tIns="72000" rIns="0" bIns="72000" rtlCol="0" anchor="ctr" anchorCtr="0"/>
          <a:lstStyle>
            <a:lvl1pPr algn="r">
              <a:defRPr sz="68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4C2A84FB-402E-BB6C-632B-D1ADD49B7D8C}"/>
              </a:ext>
            </a:extLst>
          </p:cNvPr>
          <p:cNvSpPr/>
          <p:nvPr userDrawn="1"/>
        </p:nvSpPr>
        <p:spPr>
          <a:xfrm>
            <a:off x="7342649" y="5021448"/>
            <a:ext cx="924287" cy="122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328616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25" r:id="rId2"/>
    <p:sldLayoutId id="2147483720" r:id="rId3"/>
    <p:sldLayoutId id="2147483721" r:id="rId4"/>
    <p:sldLayoutId id="2147483710" r:id="rId5"/>
    <p:sldLayoutId id="2147483712" r:id="rId6"/>
    <p:sldLayoutId id="2147483726" r:id="rId7"/>
    <p:sldLayoutId id="2147483740" r:id="rId8"/>
    <p:sldLayoutId id="2147483723" r:id="rId9"/>
    <p:sldLayoutId id="2147483728" r:id="rId10"/>
    <p:sldLayoutId id="2147483741" r:id="rId11"/>
  </p:sldLayoutIdLst>
  <p:hf hdr="0" ftr="0"/>
  <p:txStyles>
    <p:titleStyle>
      <a:lvl1pPr algn="l" defTabSz="685804" rtl="0" eaLnBrk="1" latinLnBrk="0" hangingPunct="1">
        <a:lnSpc>
          <a:spcPts val="2449"/>
        </a:lnSpc>
        <a:spcBef>
          <a:spcPct val="0"/>
        </a:spcBef>
        <a:buNone/>
        <a:defRPr sz="1905" b="1" kern="1200">
          <a:solidFill>
            <a:schemeClr val="tx2"/>
          </a:solidFill>
          <a:latin typeface="Open Sans" pitchFamily="2" charset="0"/>
          <a:ea typeface="Open Sans" pitchFamily="2" charset="0"/>
          <a:cs typeface="Open Sans" pitchFamily="2" charset="0"/>
        </a:defRPr>
      </a:lvl1pPr>
    </p:titleStyle>
    <p:bodyStyle>
      <a:lvl1pPr marL="171451" indent="-171451" algn="l" defTabSz="685804" rtl="0" eaLnBrk="1" latinLnBrk="0" hangingPunct="1">
        <a:lnSpc>
          <a:spcPts val="1633"/>
        </a:lnSpc>
        <a:spcBef>
          <a:spcPts val="750"/>
        </a:spcBef>
        <a:buClr>
          <a:schemeClr val="accent1"/>
        </a:buClr>
        <a:buFontTx/>
        <a:buBlip>
          <a:blip r:embed="rId13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514353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4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2pPr>
      <a:lvl3pPr marL="857256" indent="-171451" algn="l" defTabSz="685804" rtl="0" eaLnBrk="1" latinLnBrk="0" hangingPunct="1">
        <a:lnSpc>
          <a:spcPts val="1633"/>
        </a:lnSpc>
        <a:spcBef>
          <a:spcPts val="375"/>
        </a:spcBef>
        <a:buFontTx/>
        <a:buBlip>
          <a:blip r:embed="rId15"/>
        </a:buBlip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3pPr>
      <a:lvl4pPr marL="1200158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4pPr>
      <a:lvl5pPr marL="1543060" indent="-171451" algn="l" defTabSz="685804" rtl="0" eaLnBrk="1" latinLnBrk="0" hangingPunct="1">
        <a:lnSpc>
          <a:spcPts val="1633"/>
        </a:lnSpc>
        <a:spcBef>
          <a:spcPts val="375"/>
        </a:spcBef>
        <a:buFont typeface="Arial" panose="020B0604020202020204" pitchFamily="34" charset="0"/>
        <a:buChar char="•"/>
        <a:defRPr sz="1225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5pPr>
      <a:lvl6pPr marL="1885963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65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67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69" indent="-171451" algn="l" defTabSz="685804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4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7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9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11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13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16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18" algn="l" defTabSz="68580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65" userDrawn="1">
          <p15:clr>
            <a:srgbClr val="F26B43"/>
          </p15:clr>
        </p15:guide>
        <p15:guide id="2" pos="358" userDrawn="1">
          <p15:clr>
            <a:srgbClr val="F26B43"/>
          </p15:clr>
        </p15:guide>
        <p15:guide id="3" pos="552" userDrawn="1">
          <p15:clr>
            <a:srgbClr val="F26B43"/>
          </p15:clr>
        </p15:guide>
        <p15:guide id="4" pos="747" userDrawn="1">
          <p15:clr>
            <a:srgbClr val="F26B43"/>
          </p15:clr>
        </p15:guide>
        <p15:guide id="5" pos="941" userDrawn="1">
          <p15:clr>
            <a:srgbClr val="F26B43"/>
          </p15:clr>
        </p15:guide>
        <p15:guide id="6" pos="1135" userDrawn="1">
          <p15:clr>
            <a:srgbClr val="F26B43"/>
          </p15:clr>
        </p15:guide>
        <p15:guide id="7" pos="1328" userDrawn="1">
          <p15:clr>
            <a:srgbClr val="F26B43"/>
          </p15:clr>
        </p15:guide>
        <p15:guide id="8" pos="1522" userDrawn="1">
          <p15:clr>
            <a:srgbClr val="F26B43"/>
          </p15:clr>
        </p15:guide>
        <p15:guide id="9" pos="1716" userDrawn="1">
          <p15:clr>
            <a:srgbClr val="F26B43"/>
          </p15:clr>
        </p15:guide>
        <p15:guide id="10" pos="1911" userDrawn="1">
          <p15:clr>
            <a:srgbClr val="F26B43"/>
          </p15:clr>
        </p15:guide>
        <p15:guide id="11" pos="2104" userDrawn="1">
          <p15:clr>
            <a:srgbClr val="F26B43"/>
          </p15:clr>
        </p15:guide>
        <p15:guide id="12" pos="2298" userDrawn="1">
          <p15:clr>
            <a:srgbClr val="F26B43"/>
          </p15:clr>
        </p15:guide>
        <p15:guide id="13" pos="2492" userDrawn="1">
          <p15:clr>
            <a:srgbClr val="F26B43"/>
          </p15:clr>
        </p15:guide>
        <p15:guide id="14" pos="2686" userDrawn="1">
          <p15:clr>
            <a:srgbClr val="F26B43"/>
          </p15:clr>
        </p15:guide>
        <p15:guide id="15" pos="2880" userDrawn="1">
          <p15:clr>
            <a:srgbClr val="F26B43"/>
          </p15:clr>
        </p15:guide>
        <p15:guide id="16" pos="3074" userDrawn="1">
          <p15:clr>
            <a:srgbClr val="F26B43"/>
          </p15:clr>
        </p15:guide>
        <p15:guide id="17" pos="3268" userDrawn="1">
          <p15:clr>
            <a:srgbClr val="F26B43"/>
          </p15:clr>
        </p15:guide>
        <p15:guide id="18" pos="3462" userDrawn="1">
          <p15:clr>
            <a:srgbClr val="F26B43"/>
          </p15:clr>
        </p15:guide>
        <p15:guide id="19" pos="3656" userDrawn="1">
          <p15:clr>
            <a:srgbClr val="F26B43"/>
          </p15:clr>
        </p15:guide>
        <p15:guide id="20" pos="3849" userDrawn="1">
          <p15:clr>
            <a:srgbClr val="F26B43"/>
          </p15:clr>
        </p15:guide>
        <p15:guide id="21" pos="4044" userDrawn="1">
          <p15:clr>
            <a:srgbClr val="F26B43"/>
          </p15:clr>
        </p15:guide>
        <p15:guide id="22" pos="4238" userDrawn="1">
          <p15:clr>
            <a:srgbClr val="F26B43"/>
          </p15:clr>
        </p15:guide>
        <p15:guide id="23" pos="4432" userDrawn="1">
          <p15:clr>
            <a:srgbClr val="F26B43"/>
          </p15:clr>
        </p15:guide>
        <p15:guide id="24" pos="4625" userDrawn="1">
          <p15:clr>
            <a:srgbClr val="F26B43"/>
          </p15:clr>
        </p15:guide>
        <p15:guide id="25" pos="4819" userDrawn="1">
          <p15:clr>
            <a:srgbClr val="F26B43"/>
          </p15:clr>
        </p15:guide>
        <p15:guide id="26" pos="5013" userDrawn="1">
          <p15:clr>
            <a:srgbClr val="F26B43"/>
          </p15:clr>
        </p15:guide>
        <p15:guide id="27" pos="5208" userDrawn="1">
          <p15:clr>
            <a:srgbClr val="F26B43"/>
          </p15:clr>
        </p15:guide>
        <p15:guide id="28" pos="5402" userDrawn="1">
          <p15:clr>
            <a:srgbClr val="F26B43"/>
          </p15:clr>
        </p15:guide>
        <p15:guide id="29" pos="5595" userDrawn="1">
          <p15:clr>
            <a:srgbClr val="F26B43"/>
          </p15:clr>
        </p15:guide>
        <p15:guide id="30" orient="horz" pos="77" userDrawn="1">
          <p15:clr>
            <a:srgbClr val="F26B43"/>
          </p15:clr>
        </p15:guide>
        <p15:guide id="31" orient="horz" pos="231" userDrawn="1">
          <p15:clr>
            <a:srgbClr val="F26B43"/>
          </p15:clr>
        </p15:guide>
        <p15:guide id="32" orient="horz" pos="386" userDrawn="1">
          <p15:clr>
            <a:srgbClr val="F26B43"/>
          </p15:clr>
        </p15:guide>
        <p15:guide id="33" orient="horz" pos="540" userDrawn="1">
          <p15:clr>
            <a:srgbClr val="F26B43"/>
          </p15:clr>
        </p15:guide>
        <p15:guide id="34" orient="horz" pos="694" userDrawn="1">
          <p15:clr>
            <a:srgbClr val="F26B43"/>
          </p15:clr>
        </p15:guide>
        <p15:guide id="35" orient="horz" pos="848" userDrawn="1">
          <p15:clr>
            <a:srgbClr val="F26B43"/>
          </p15:clr>
        </p15:guide>
        <p15:guide id="36" orient="horz" pos="1003" userDrawn="1">
          <p15:clr>
            <a:srgbClr val="F26B43"/>
          </p15:clr>
        </p15:guide>
        <p15:guide id="37" orient="horz" pos="1157" userDrawn="1">
          <p15:clr>
            <a:srgbClr val="F26B43"/>
          </p15:clr>
        </p15:guide>
        <p15:guide id="38" orient="horz" pos="1311" userDrawn="1">
          <p15:clr>
            <a:srgbClr val="F26B43"/>
          </p15:clr>
        </p15:guide>
        <p15:guide id="39" orient="horz" pos="1466" userDrawn="1">
          <p15:clr>
            <a:srgbClr val="F26B43"/>
          </p15:clr>
        </p15:guide>
        <p15:guide id="40" orient="horz" pos="1620" userDrawn="1">
          <p15:clr>
            <a:srgbClr val="F26B43"/>
          </p15:clr>
        </p15:guide>
        <p15:guide id="41" orient="horz" pos="1774" userDrawn="1">
          <p15:clr>
            <a:srgbClr val="F26B43"/>
          </p15:clr>
        </p15:guide>
        <p15:guide id="42" orient="horz" pos="1929" userDrawn="1">
          <p15:clr>
            <a:srgbClr val="F26B43"/>
          </p15:clr>
        </p15:guide>
        <p15:guide id="43" orient="horz" pos="2083" userDrawn="1">
          <p15:clr>
            <a:srgbClr val="F26B43"/>
          </p15:clr>
        </p15:guide>
        <p15:guide id="44" orient="horz" pos="2237" userDrawn="1">
          <p15:clr>
            <a:srgbClr val="F26B43"/>
          </p15:clr>
        </p15:guide>
        <p15:guide id="45" orient="horz" pos="2392" userDrawn="1">
          <p15:clr>
            <a:srgbClr val="F26B43"/>
          </p15:clr>
        </p15:guide>
        <p15:guide id="46" orient="horz" pos="2546" userDrawn="1">
          <p15:clr>
            <a:srgbClr val="F26B43"/>
          </p15:clr>
        </p15:guide>
        <p15:guide id="47" orient="horz" pos="2700" userDrawn="1">
          <p15:clr>
            <a:srgbClr val="F26B43"/>
          </p15:clr>
        </p15:guide>
        <p15:guide id="48" orient="horz" pos="2854" userDrawn="1">
          <p15:clr>
            <a:srgbClr val="F26B43"/>
          </p15:clr>
        </p15:guide>
        <p15:guide id="49" orient="horz" pos="3009" userDrawn="1">
          <p15:clr>
            <a:srgbClr val="F26B43"/>
          </p15:clr>
        </p15:guide>
        <p15:guide id="50" orient="horz" pos="316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>
            <a:extLst>
              <a:ext uri="{FF2B5EF4-FFF2-40B4-BE49-F238E27FC236}">
                <a16:creationId xmlns:a16="http://schemas.microsoft.com/office/drawing/2014/main" id="{3F33F18E-394A-4875-831B-31657E1ED1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Podtytuł 5">
            <a:extLst>
              <a:ext uri="{FF2B5EF4-FFF2-40B4-BE49-F238E27FC236}">
                <a16:creationId xmlns:a16="http://schemas.microsoft.com/office/drawing/2014/main" id="{98442F97-59AD-4C59-AFE5-5C69181711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1A395D3-35E7-4FC6-9F13-A51704F85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385F5-A64F-428D-9CAC-5D502640F501}" type="datetime1">
              <a:rPr lang="pl-PL" smtClean="0"/>
              <a:t>03.08.2026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61682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430B7D-8364-4D7A-AE47-9AA414D9F7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5" name="Symbol zastępczy obrazu 14">
            <a:extLst>
              <a:ext uri="{FF2B5EF4-FFF2-40B4-BE49-F238E27FC236}">
                <a16:creationId xmlns:a16="http://schemas.microsoft.com/office/drawing/2014/main" id="{101E5E4B-1642-4CE6-892B-1C8705436FA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5" b="6915"/>
          <a:stretch>
            <a:fillRect/>
          </a:stretch>
        </p:blipFill>
        <p:spPr/>
      </p:pic>
      <p:pic>
        <p:nvPicPr>
          <p:cNvPr id="4" name="Obraz 3" descr="Obraz zawierający niebieskie, Jaskrawoniebieski, Grafika, Lazur&#10;&#10;Zawartość wygenerowana przez AI może być niepoprawna.">
            <a:extLst>
              <a:ext uri="{FF2B5EF4-FFF2-40B4-BE49-F238E27FC236}">
                <a16:creationId xmlns:a16="http://schemas.microsoft.com/office/drawing/2014/main" id="{AE2398B4-EDEB-D451-2CAD-FB6444FE9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3650124"/>
            <a:ext cx="1002513" cy="66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84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BD747AC-0448-4B37-B836-B1138D3D2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A31C7-8D2F-4625-A3AE-BE37989186E4}" type="datetime1">
              <a:rPr lang="pl-PL" smtClean="0"/>
              <a:t>03.08.2026</a:t>
            </a:fld>
            <a:endParaRPr lang="pl-PL" dirty="0"/>
          </a:p>
        </p:txBody>
      </p:sp>
      <p:pic>
        <p:nvPicPr>
          <p:cNvPr id="33" name="Symbol zastępczy obrazu 32">
            <a:extLst>
              <a:ext uri="{FF2B5EF4-FFF2-40B4-BE49-F238E27FC236}">
                <a16:creationId xmlns:a16="http://schemas.microsoft.com/office/drawing/2014/main" id="{73AA183A-5AC5-4607-8223-7A43A13652E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1" b="225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84606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12118C9C-56A6-4451-8007-C4E5EE358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AC9AC38-9DEA-4AE6-A16D-10E49FAEB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315552F-3A1D-4DE6-AEF3-01B8E89D2A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6984434" y="367239"/>
            <a:ext cx="1224849" cy="249507"/>
          </a:xfrm>
          <a:prstGeom prst="rect">
            <a:avLst/>
          </a:prstGeom>
        </p:spPr>
        <p:txBody>
          <a:bodyPr/>
          <a:lstStyle/>
          <a:p>
            <a:fld id="{D857886D-A165-4D54-8DB0-CE6586ECA8EC}" type="datetime1">
              <a:rPr lang="pl-PL" smtClean="0"/>
              <a:t>03.08.2026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52992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7" name="Symbol zastępczy zawartości 6" descr="tu umieść opis wykresu">
            <a:extLst>
              <a:ext uri="{FF2B5EF4-FFF2-40B4-BE49-F238E27FC236}">
                <a16:creationId xmlns:a16="http://schemas.microsoft.com/office/drawing/2014/main" id="{6D4FCD90-146F-4460-B172-B87B035C5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0019154"/>
              </p:ext>
            </p:extLst>
          </p:nvPr>
        </p:nvGraphicFramePr>
        <p:xfrm>
          <a:off x="1632472" y="1346902"/>
          <a:ext cx="5879058" cy="3184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D175E7F4-BA74-44F8-A965-E39C6D64EB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51330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>
            <a:extLst>
              <a:ext uri="{FF2B5EF4-FFF2-40B4-BE49-F238E27FC236}">
                <a16:creationId xmlns:a16="http://schemas.microsoft.com/office/drawing/2014/main" id="{8D9802DD-77D5-A584-5B4F-1A4AAF31F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6D4FCD90-146F-4460-B172-B87B035C51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623168"/>
              </p:ext>
            </p:extLst>
          </p:nvPr>
        </p:nvGraphicFramePr>
        <p:xfrm>
          <a:off x="1632472" y="1346902"/>
          <a:ext cx="4360333" cy="3184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rostokąt 5">
            <a:extLst>
              <a:ext uri="{FF2B5EF4-FFF2-40B4-BE49-F238E27FC236}">
                <a16:creationId xmlns:a16="http://schemas.microsoft.com/office/drawing/2014/main" id="{253F4D56-4DEE-4EF6-BEF7-588EF5F592FB}"/>
              </a:ext>
            </a:extLst>
          </p:cNvPr>
          <p:cNvSpPr/>
          <p:nvPr/>
        </p:nvSpPr>
        <p:spPr>
          <a:xfrm>
            <a:off x="5772428" y="592308"/>
            <a:ext cx="2204511" cy="26948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8" name="Tytuł 1">
            <a:extLst>
              <a:ext uri="{FF2B5EF4-FFF2-40B4-BE49-F238E27FC236}">
                <a16:creationId xmlns:a16="http://schemas.microsoft.com/office/drawing/2014/main" id="{379C82B6-E6EA-48A3-8AEC-70BE75E46A53}"/>
              </a:ext>
            </a:extLst>
          </p:cNvPr>
          <p:cNvSpPr txBox="1">
            <a:spLocks/>
          </p:cNvSpPr>
          <p:nvPr/>
        </p:nvSpPr>
        <p:spPr>
          <a:xfrm>
            <a:off x="6016533" y="837306"/>
            <a:ext cx="1714960" cy="734818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55000" lnSpcReduction="20000"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1905" dirty="0"/>
              <a:t>Tytuł wykresu lub tabeli</a:t>
            </a:r>
          </a:p>
        </p:txBody>
      </p:sp>
      <p:sp>
        <p:nvSpPr>
          <p:cNvPr id="9" name="Symbol zastępczy zawartości 3">
            <a:extLst>
              <a:ext uri="{FF2B5EF4-FFF2-40B4-BE49-F238E27FC236}">
                <a16:creationId xmlns:a16="http://schemas.microsoft.com/office/drawing/2014/main" id="{F651DB8A-DFAC-4CA5-B8C7-3CDBFD5479B1}"/>
              </a:ext>
            </a:extLst>
          </p:cNvPr>
          <p:cNvSpPr txBox="1">
            <a:spLocks/>
          </p:cNvSpPr>
          <p:nvPr/>
        </p:nvSpPr>
        <p:spPr>
          <a:xfrm>
            <a:off x="6016533" y="1346902"/>
            <a:ext cx="1714960" cy="1715220"/>
          </a:xfrm>
          <a:prstGeom prst="rect">
            <a:avLst/>
          </a:prstGeom>
        </p:spPr>
        <p:txBody>
          <a:bodyPr/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225" dirty="0"/>
              <a:t>Tekst wyjaśniający. </a:t>
            </a:r>
            <a:r>
              <a:rPr lang="pl-PL" sz="1225" dirty="0" err="1"/>
              <a:t>Ommolorrovit</a:t>
            </a:r>
            <a:r>
              <a:rPr lang="pl-PL" sz="1225" dirty="0"/>
              <a:t> </a:t>
            </a:r>
            <a:r>
              <a:rPr lang="pl-PL" sz="1225" dirty="0" err="1"/>
              <a:t>ipsa</a:t>
            </a:r>
            <a:r>
              <a:rPr lang="pl-PL" sz="1225" dirty="0"/>
              <a:t> </a:t>
            </a:r>
            <a:r>
              <a:rPr lang="pl-PL" sz="1225" dirty="0" err="1"/>
              <a:t>duntis</a:t>
            </a:r>
            <a:r>
              <a:rPr lang="pl-PL" sz="1225" dirty="0"/>
              <a:t> aut </a:t>
            </a:r>
            <a:r>
              <a:rPr lang="pl-PL" sz="1225" dirty="0" err="1"/>
              <a:t>endemqu</a:t>
            </a:r>
            <a:r>
              <a:rPr lang="pl-PL" sz="1225" dirty="0"/>
              <a:t> </a:t>
            </a:r>
            <a:r>
              <a:rPr lang="pl-PL" sz="1225" dirty="0" err="1"/>
              <a:t>assedi</a:t>
            </a:r>
            <a:r>
              <a:rPr lang="pl-PL" sz="1225" dirty="0"/>
              <a:t> </a:t>
            </a:r>
            <a:r>
              <a:rPr lang="pl-PL" sz="1225" dirty="0" err="1"/>
              <a:t>officim</a:t>
            </a:r>
            <a:r>
              <a:rPr lang="pl-PL" sz="1225" dirty="0"/>
              <a:t> </a:t>
            </a:r>
            <a:r>
              <a:rPr lang="pl-PL" sz="1225" dirty="0" err="1"/>
              <a:t>quia</a:t>
            </a:r>
            <a:r>
              <a:rPr lang="pl-PL" sz="1225" dirty="0"/>
              <a:t> net </a:t>
            </a:r>
            <a:r>
              <a:rPr lang="pl-PL" sz="1225" dirty="0" err="1"/>
              <a:t>harumqui</a:t>
            </a:r>
            <a:endParaRPr lang="pl-PL" sz="1225" dirty="0"/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51017A4B-4247-4242-8F9B-9CFBAADFDA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6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19927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BFCF24-16C9-4A52-9F7B-938373FDF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DF148867-10C3-41EE-9E62-2A685DC68C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935238"/>
              </p:ext>
            </p:extLst>
          </p:nvPr>
        </p:nvGraphicFramePr>
        <p:xfrm>
          <a:off x="1632472" y="1346902"/>
          <a:ext cx="5242212" cy="3184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Prostokąt 9">
            <a:extLst>
              <a:ext uri="{FF2B5EF4-FFF2-40B4-BE49-F238E27FC236}">
                <a16:creationId xmlns:a16="http://schemas.microsoft.com/office/drawing/2014/main" id="{40D7F76B-2EC9-4AA5-B624-593131FA0D1F}"/>
              </a:ext>
            </a:extLst>
          </p:cNvPr>
          <p:cNvSpPr/>
          <p:nvPr/>
        </p:nvSpPr>
        <p:spPr>
          <a:xfrm>
            <a:off x="5772428" y="592308"/>
            <a:ext cx="2204511" cy="26948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0F23ABEB-3B4E-4A5F-A532-CD2AA496B2B8}"/>
              </a:ext>
            </a:extLst>
          </p:cNvPr>
          <p:cNvSpPr txBox="1">
            <a:spLocks/>
          </p:cNvSpPr>
          <p:nvPr/>
        </p:nvSpPr>
        <p:spPr>
          <a:xfrm>
            <a:off x="6016533" y="837306"/>
            <a:ext cx="1714960" cy="734818"/>
          </a:xfrm>
          <a:prstGeom prst="rect">
            <a:avLst/>
          </a:prstGeom>
        </p:spPr>
        <p:txBody>
          <a:bodyPr vert="horz" lIns="0" tIns="0" rIns="0" bIns="0" rtlCol="0" anchor="t" anchorCtr="0">
            <a:normAutofit fontScale="55000" lnSpcReduction="20000"/>
          </a:bodyPr>
          <a:lstStyle>
            <a:lvl1pPr algn="l" defTabSz="1007943" rtl="0" eaLnBrk="1" latinLnBrk="0" hangingPunct="1">
              <a:lnSpc>
                <a:spcPts val="3600"/>
              </a:lnSpc>
              <a:spcBef>
                <a:spcPct val="0"/>
              </a:spcBef>
              <a:buNone/>
              <a:defRPr sz="2800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1905" dirty="0"/>
              <a:t>Tytuł wykresu lub tabeli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7BDB141D-9225-4D25-8518-6C38EBF4A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7</a:t>
            </a:fld>
            <a:endParaRPr lang="pl-PL" dirty="0"/>
          </a:p>
        </p:txBody>
      </p:sp>
      <p:sp>
        <p:nvSpPr>
          <p:cNvPr id="13" name="Symbol zastępczy zawartości 3">
            <a:extLst>
              <a:ext uri="{FF2B5EF4-FFF2-40B4-BE49-F238E27FC236}">
                <a16:creationId xmlns:a16="http://schemas.microsoft.com/office/drawing/2014/main" id="{2FAC67EA-6FA3-4246-8AE2-BFB5215FF86B}"/>
              </a:ext>
            </a:extLst>
          </p:cNvPr>
          <p:cNvSpPr txBox="1">
            <a:spLocks/>
          </p:cNvSpPr>
          <p:nvPr/>
        </p:nvSpPr>
        <p:spPr>
          <a:xfrm>
            <a:off x="6016533" y="1346902"/>
            <a:ext cx="1714960" cy="1715220"/>
          </a:xfrm>
          <a:prstGeom prst="rect">
            <a:avLst/>
          </a:prstGeom>
        </p:spPr>
        <p:txBody>
          <a:bodyPr/>
          <a:lstStyle>
            <a:lvl1pPr marL="251986" indent="-251986" algn="l" defTabSz="1007943" rtl="0" eaLnBrk="1" latinLnBrk="0" hangingPunct="1">
              <a:lnSpc>
                <a:spcPts val="2400"/>
              </a:lnSpc>
              <a:spcBef>
                <a:spcPts val="1102"/>
              </a:spcBef>
              <a:buClr>
                <a:schemeClr val="accent1"/>
              </a:buClr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755957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4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2pPr>
            <a:lvl3pPr marL="1259929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Tx/>
              <a:buBlip>
                <a:blip r:embed="rId5"/>
              </a:buBlip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3pPr>
            <a:lvl4pPr marL="1763900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4pPr>
            <a:lvl5pPr marL="2267872" indent="-251986" algn="l" defTabSz="1007943" rtl="0" eaLnBrk="1" latinLnBrk="0" hangingPunct="1">
              <a:lnSpc>
                <a:spcPts val="24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1225" dirty="0"/>
              <a:t>Tekst wyjaśniający. </a:t>
            </a:r>
            <a:r>
              <a:rPr lang="pl-PL" sz="1225" dirty="0" err="1"/>
              <a:t>Ommolorrovit</a:t>
            </a:r>
            <a:r>
              <a:rPr lang="pl-PL" sz="1225" dirty="0"/>
              <a:t> </a:t>
            </a:r>
            <a:r>
              <a:rPr lang="pl-PL" sz="1225" dirty="0" err="1"/>
              <a:t>ipsa</a:t>
            </a:r>
            <a:r>
              <a:rPr lang="pl-PL" sz="1225" dirty="0"/>
              <a:t> </a:t>
            </a:r>
            <a:r>
              <a:rPr lang="pl-PL" sz="1225" dirty="0" err="1"/>
              <a:t>duntis</a:t>
            </a:r>
            <a:r>
              <a:rPr lang="pl-PL" sz="1225" dirty="0"/>
              <a:t> aut </a:t>
            </a:r>
            <a:r>
              <a:rPr lang="pl-PL" sz="1225" dirty="0" err="1"/>
              <a:t>endemqu</a:t>
            </a:r>
            <a:r>
              <a:rPr lang="pl-PL" sz="1225" dirty="0"/>
              <a:t> </a:t>
            </a:r>
            <a:r>
              <a:rPr lang="pl-PL" sz="1225" dirty="0" err="1"/>
              <a:t>assedi</a:t>
            </a:r>
            <a:r>
              <a:rPr lang="pl-PL" sz="1225" dirty="0"/>
              <a:t> </a:t>
            </a:r>
            <a:r>
              <a:rPr lang="pl-PL" sz="1225" dirty="0" err="1"/>
              <a:t>officim</a:t>
            </a:r>
            <a:r>
              <a:rPr lang="pl-PL" sz="1225" dirty="0"/>
              <a:t> </a:t>
            </a:r>
            <a:r>
              <a:rPr lang="pl-PL" sz="1225" dirty="0" err="1"/>
              <a:t>quia</a:t>
            </a:r>
            <a:r>
              <a:rPr lang="pl-PL" sz="1225" dirty="0"/>
              <a:t> net </a:t>
            </a:r>
            <a:r>
              <a:rPr lang="pl-PL" sz="1225" dirty="0" err="1"/>
              <a:t>harumqui</a:t>
            </a:r>
            <a:endParaRPr lang="pl-PL" sz="1225" dirty="0"/>
          </a:p>
        </p:txBody>
      </p:sp>
      <p:pic>
        <p:nvPicPr>
          <p:cNvPr id="4" name="Obraz 3" descr="Obraz zawierający niebieskie, Jaskrawoniebieski, Grafika, Lazur&#10;&#10;Zawartość wygenerowana przez AI może być niepoprawna.">
            <a:extLst>
              <a:ext uri="{FF2B5EF4-FFF2-40B4-BE49-F238E27FC236}">
                <a16:creationId xmlns:a16="http://schemas.microsoft.com/office/drawing/2014/main" id="{FC960202-7A75-CCF9-24B6-87F3BDC5AC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" y="4299942"/>
            <a:ext cx="697552" cy="465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385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>
            <a:extLst>
              <a:ext uri="{FF2B5EF4-FFF2-40B4-BE49-F238E27FC236}">
                <a16:creationId xmlns:a16="http://schemas.microsoft.com/office/drawing/2014/main" id="{1DE932D7-0F50-4DF4-848B-CDE39C4C1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11" name="Tabela 11">
            <a:extLst>
              <a:ext uri="{FF2B5EF4-FFF2-40B4-BE49-F238E27FC236}">
                <a16:creationId xmlns:a16="http://schemas.microsoft.com/office/drawing/2014/main" id="{464559C1-9C48-409B-85B8-AC109E7825A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64697996"/>
              </p:ext>
            </p:extLst>
          </p:nvPr>
        </p:nvGraphicFramePr>
        <p:xfrm>
          <a:off x="1632471" y="1346902"/>
          <a:ext cx="2816935" cy="302776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63387">
                  <a:extLst>
                    <a:ext uri="{9D8B030D-6E8A-4147-A177-3AD203B41FA5}">
                      <a16:colId xmlns:a16="http://schemas.microsoft.com/office/drawing/2014/main" val="3744712286"/>
                    </a:ext>
                  </a:extLst>
                </a:gridCol>
                <a:gridCol w="563387">
                  <a:extLst>
                    <a:ext uri="{9D8B030D-6E8A-4147-A177-3AD203B41FA5}">
                      <a16:colId xmlns:a16="http://schemas.microsoft.com/office/drawing/2014/main" val="194016856"/>
                    </a:ext>
                  </a:extLst>
                </a:gridCol>
                <a:gridCol w="563387">
                  <a:extLst>
                    <a:ext uri="{9D8B030D-6E8A-4147-A177-3AD203B41FA5}">
                      <a16:colId xmlns:a16="http://schemas.microsoft.com/office/drawing/2014/main" val="606773214"/>
                    </a:ext>
                  </a:extLst>
                </a:gridCol>
                <a:gridCol w="563387">
                  <a:extLst>
                    <a:ext uri="{9D8B030D-6E8A-4147-A177-3AD203B41FA5}">
                      <a16:colId xmlns:a16="http://schemas.microsoft.com/office/drawing/2014/main" val="1475449030"/>
                    </a:ext>
                  </a:extLst>
                </a:gridCol>
                <a:gridCol w="563387">
                  <a:extLst>
                    <a:ext uri="{9D8B030D-6E8A-4147-A177-3AD203B41FA5}">
                      <a16:colId xmlns:a16="http://schemas.microsoft.com/office/drawing/2014/main" val="2048174639"/>
                    </a:ext>
                  </a:extLst>
                </a:gridCol>
              </a:tblGrid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2972682625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 dirty="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2232115654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2883350904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957247756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4039794936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2804428256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2484348506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1910729602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2286806634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3086755753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4188395578"/>
                  </a:ext>
                </a:extLst>
              </a:tr>
              <a:tr h="252314"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/>
                    </a:p>
                  </a:txBody>
                  <a:tcPr marL="62215" marR="62215" marT="31107" marB="31107"/>
                </a:tc>
                <a:tc>
                  <a:txBody>
                    <a:bodyPr/>
                    <a:lstStyle/>
                    <a:p>
                      <a:endParaRPr lang="pl-PL" sz="900" dirty="0"/>
                    </a:p>
                  </a:txBody>
                  <a:tcPr marL="62215" marR="62215" marT="31107" marB="31107"/>
                </a:tc>
                <a:extLst>
                  <a:ext uri="{0D108BD9-81ED-4DB2-BD59-A6C34878D82A}">
                    <a16:rowId xmlns:a16="http://schemas.microsoft.com/office/drawing/2014/main" val="921142283"/>
                  </a:ext>
                </a:extLst>
              </a:tr>
            </a:tbl>
          </a:graphicData>
        </a:graphic>
      </p:graphicFrame>
      <p:graphicFrame>
        <p:nvGraphicFramePr>
          <p:cNvPr id="14" name="Symbol zastępczy zawartości 13">
            <a:extLst>
              <a:ext uri="{FF2B5EF4-FFF2-40B4-BE49-F238E27FC236}">
                <a16:creationId xmlns:a16="http://schemas.microsoft.com/office/drawing/2014/main" id="{83368110-0126-4AB6-AEE2-716C7A095A4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66321691"/>
              </p:ext>
            </p:extLst>
          </p:nvPr>
        </p:nvGraphicFramePr>
        <p:xfrm>
          <a:off x="4694593" y="1346902"/>
          <a:ext cx="2816936" cy="3184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9CA152FA-CEE2-4565-9CFF-0D534E8CEE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8</a:t>
            </a:fld>
            <a:endParaRPr lang="pl-PL" dirty="0"/>
          </a:p>
        </p:txBody>
      </p:sp>
      <p:pic>
        <p:nvPicPr>
          <p:cNvPr id="3" name="Obraz 2" descr="Obraz zawierający niebieskie, Jaskrawoniebieski, Grafika, Lazur&#10;&#10;Zawartość wygenerowana przez AI może być niepoprawna.">
            <a:extLst>
              <a:ext uri="{FF2B5EF4-FFF2-40B4-BE49-F238E27FC236}">
                <a16:creationId xmlns:a16="http://schemas.microsoft.com/office/drawing/2014/main" id="{E06477F5-CBA5-7AB1-1613-8E116864CE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55" y="4374670"/>
            <a:ext cx="719346" cy="47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2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39CE09-F06B-4647-9912-01DC809B2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74AC62-8E1C-4C6E-B44D-4B59AE83A2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pl-PL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CA23CD72-CE85-40C5-BC6D-D9D4A0A40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9</a:t>
            </a:fld>
            <a:endParaRPr lang="pl-PL" dirty="0"/>
          </a:p>
        </p:txBody>
      </p:sp>
      <p:pic>
        <p:nvPicPr>
          <p:cNvPr id="6" name="Symbol zastępczy obrazu 5">
            <a:extLst>
              <a:ext uri="{FF2B5EF4-FFF2-40B4-BE49-F238E27FC236}">
                <a16:creationId xmlns:a16="http://schemas.microsoft.com/office/drawing/2014/main" id="{7D6A97D5-3FB6-4D10-B42E-524F4C9CE43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3" b="101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74201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39CE09-F06B-4647-9912-01DC809B2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graphicFrame>
        <p:nvGraphicFramePr>
          <p:cNvPr id="8" name="Symbol zastępczy zawartości 7">
            <a:extLst>
              <a:ext uri="{FF2B5EF4-FFF2-40B4-BE49-F238E27FC236}">
                <a16:creationId xmlns:a16="http://schemas.microsoft.com/office/drawing/2014/main" id="{56CC1008-A710-4866-A4C8-A9856BF14E4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73465410"/>
              </p:ext>
            </p:extLst>
          </p:nvPr>
        </p:nvGraphicFramePr>
        <p:xfrm>
          <a:off x="4571461" y="1346902"/>
          <a:ext cx="2940069" cy="3184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E03B4DDE-21D0-4DC2-A18B-5C06BDD8A7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9C43780C-E289-4E63-8F5A-180FE0BF42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10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125190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0FF4080-9BE8-4EFE-91EF-A2E600555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5FFA671D-1FFD-4A21-ABE1-8D1F7E6F32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5DC6DF74-72B6-4E85-A622-993F8D70E2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14F90E7-CD43-4927-B7FC-DBE1CFC99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pic>
        <p:nvPicPr>
          <p:cNvPr id="2" name="Obraz 1" descr="Obraz zawierający niebieskie, Jaskrawoniebieski, Grafika, Lazur&#10;&#10;Zawartość wygenerowana przez AI może być niepoprawna.">
            <a:extLst>
              <a:ext uri="{FF2B5EF4-FFF2-40B4-BE49-F238E27FC236}">
                <a16:creationId xmlns:a16="http://schemas.microsoft.com/office/drawing/2014/main" id="{A474A247-29FF-1F36-C21E-0CFCD59DE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55398"/>
            <a:ext cx="546112" cy="36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022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FAFA55-D5BF-4445-886E-9FC4188FB1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483768" y="3747872"/>
            <a:ext cx="6465290" cy="480062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43" name="Symbol zastępczy obrazu 42">
            <a:extLst>
              <a:ext uri="{FF2B5EF4-FFF2-40B4-BE49-F238E27FC236}">
                <a16:creationId xmlns:a16="http://schemas.microsoft.com/office/drawing/2014/main" id="{3E1FE64A-598D-41E5-B467-F9A1D9DBC5A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8" b="5868"/>
          <a:stretch/>
        </p:blipFill>
        <p:spPr/>
      </p:pic>
    </p:spTree>
    <p:extLst>
      <p:ext uri="{BB962C8B-B14F-4D97-AF65-F5344CB8AC3E}">
        <p14:creationId xmlns:p14="http://schemas.microsoft.com/office/powerpoint/2010/main" val="3325994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934719" y="525779"/>
            <a:ext cx="2532371" cy="65368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5632"/>
            <a:endParaRPr lang="pl-PL" sz="1074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D7FEC45-62B1-4A30-A885-88CA27408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357" y="807822"/>
            <a:ext cx="6383643" cy="294070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B362C70-4727-47A1-BADB-F8F16E2F9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277" y="3939902"/>
            <a:ext cx="4188041" cy="1075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357" y="808565"/>
            <a:ext cx="2281764" cy="78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87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934719" y="525779"/>
            <a:ext cx="2532371" cy="653681"/>
          </a:xfrm>
          <a:prstGeom prst="rect">
            <a:avLst/>
          </a:prstGeom>
          <a:solidFill>
            <a:srgbClr val="FFCC00"/>
          </a:solidFill>
          <a:ln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5632"/>
            <a:endParaRPr lang="pl-PL" sz="1074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D7FEC45-62B1-4A30-A885-88CA27408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357" y="807822"/>
            <a:ext cx="6383643" cy="294070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B362C70-4727-47A1-BADB-F8F16E2F9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277" y="3963284"/>
            <a:ext cx="4096955" cy="105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357" y="808565"/>
            <a:ext cx="2281764" cy="78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935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934719" y="525779"/>
            <a:ext cx="2532372" cy="653681"/>
          </a:xfrm>
          <a:prstGeom prst="rect">
            <a:avLst/>
          </a:prstGeom>
          <a:solidFill>
            <a:srgbClr val="11306E"/>
          </a:solidFill>
          <a:ln>
            <a:solidFill>
              <a:srgbClr val="113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5632"/>
            <a:endParaRPr lang="pl-PL" sz="1074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D7FEC45-62B1-4A30-A885-88CA27408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357" y="807822"/>
            <a:ext cx="6383643" cy="294070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B362C70-4727-47A1-BADB-F8F16E2F95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229" y="3939903"/>
            <a:ext cx="3831728" cy="983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357" y="808565"/>
            <a:ext cx="2281764" cy="78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0050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Niestandardowy 8">
      <a:dk1>
        <a:srgbClr val="000000"/>
      </a:dk1>
      <a:lt1>
        <a:srgbClr val="FFFFFF"/>
      </a:lt1>
      <a:dk2>
        <a:srgbClr val="002073"/>
      </a:dk2>
      <a:lt2>
        <a:srgbClr val="FFFFFF"/>
      </a:lt2>
      <a:accent1>
        <a:srgbClr val="003399"/>
      </a:accent1>
      <a:accent2>
        <a:srgbClr val="A6D3FF"/>
      </a:accent2>
      <a:accent3>
        <a:srgbClr val="FFD618"/>
      </a:accent3>
      <a:accent4>
        <a:srgbClr val="0051B0"/>
      </a:accent4>
      <a:accent5>
        <a:srgbClr val="6BB1E2"/>
      </a:accent5>
      <a:accent6>
        <a:srgbClr val="FFE60B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436F5452-C95B-4D43-A1C6-1CA5BE69C951}" vid="{ABE25C27-1E66-47F3-AA86-B88226738C33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z numerem strony</Template>
  <TotalTime>584</TotalTime>
  <Words>54</Words>
  <Application>Microsoft Office PowerPoint</Application>
  <PresentationFormat>Pokaz na ekranie (16:9)</PresentationFormat>
  <Paragraphs>19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Arial</vt:lpstr>
      <vt:lpstr>Calibri</vt:lpstr>
      <vt:lpstr>Open Sans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Sowiński Piotr</dc:creator>
  <cp:lastModifiedBy>Pitera Roman</cp:lastModifiedBy>
  <cp:revision>88</cp:revision>
  <dcterms:created xsi:type="dcterms:W3CDTF">2022-06-22T09:40:44Z</dcterms:created>
  <dcterms:modified xsi:type="dcterms:W3CDTF">2026-08-03T11:59:29Z</dcterms:modified>
</cp:coreProperties>
</file>